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83" r:id="rId5"/>
    <p:sldId id="260" r:id="rId6"/>
    <p:sldId id="271" r:id="rId7"/>
    <p:sldId id="272" r:id="rId8"/>
    <p:sldId id="273" r:id="rId9"/>
    <p:sldId id="259" r:id="rId10"/>
    <p:sldId id="274" r:id="rId11"/>
    <p:sldId id="276" r:id="rId12"/>
    <p:sldId id="277" r:id="rId13"/>
    <p:sldId id="278" r:id="rId14"/>
    <p:sldId id="281" r:id="rId15"/>
    <p:sldId id="279" r:id="rId16"/>
    <p:sldId id="285" r:id="rId17"/>
    <p:sldId id="282" r:id="rId18"/>
    <p:sldId id="269" r:id="rId19"/>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4">
          <p15:clr>
            <a:srgbClr val="A4A3A4"/>
          </p15:clr>
        </p15:guide>
        <p15:guide id="2" pos="38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E9"/>
    <a:srgbClr val="3F9FC7"/>
    <a:srgbClr val="AE2838"/>
    <a:srgbClr val="4A4A4A"/>
    <a:srgbClr val="FDEDF0"/>
    <a:srgbClr val="FAD6DA"/>
    <a:srgbClr val="F6BBCA"/>
    <a:srgbClr val="F196A8"/>
    <a:srgbClr val="EB7084"/>
    <a:srgbClr val="ED0D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guide orient="horz" pos="2154"/>
        <p:guide pos="3830"/>
      </p:guideLst>
    </p:cSldViewPr>
  </p:slideViewPr>
  <p:notesTextViewPr>
    <p:cViewPr>
      <p:scale>
        <a:sx n="100" d="100"/>
        <a:sy n="100"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EF2AA75C-B7F7-4668-8CC1-CC87F8DDE7A2}"/>
              </a:ext>
            </a:extLst>
          </p:cNvPr>
          <p:cNvSpPr>
            <a:spLocks noGrp="1" noRot="1" noChangeAspect="1" noChangeArrowheads="1"/>
          </p:cNvSpPr>
          <p:nvPr>
            <p:ph type="sldImg" idx="2"/>
          </p:nvPr>
        </p:nvSpPr>
        <p:spPr bwMode="auto">
          <a:xfrm>
            <a:off x="1050925" y="754063"/>
            <a:ext cx="45720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099" name="Rectangle 3">
            <a:extLst>
              <a:ext uri="{FF2B5EF4-FFF2-40B4-BE49-F238E27FC236}">
                <a16:creationId xmlns:a16="http://schemas.microsoft.com/office/drawing/2014/main" id="{4894BC87-8A22-4477-AC09-AE0185A69459}"/>
              </a:ext>
            </a:extLst>
          </p:cNvPr>
          <p:cNvSpPr>
            <a:spLocks noGrp="1" noChangeArrowheads="1"/>
          </p:cNvSpPr>
          <p:nvPr>
            <p:ph type="body" sz="quarter" idx="3"/>
          </p:nvPr>
        </p:nvSpPr>
        <p:spPr bwMode="auto">
          <a:xfrm>
            <a:off x="538163" y="4387850"/>
            <a:ext cx="578008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4100" name="Rectangle 4">
            <a:extLst>
              <a:ext uri="{FF2B5EF4-FFF2-40B4-BE49-F238E27FC236}">
                <a16:creationId xmlns:a16="http://schemas.microsoft.com/office/drawing/2014/main" id="{3A965DE6-4948-4528-B898-C43F46EA1928}"/>
              </a:ext>
            </a:extLst>
          </p:cNvPr>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4101" name="Rectangle 5">
            <a:extLst>
              <a:ext uri="{FF2B5EF4-FFF2-40B4-BE49-F238E27FC236}">
                <a16:creationId xmlns:a16="http://schemas.microsoft.com/office/drawing/2014/main" id="{96360A1B-1A4A-4888-8719-90E77DEED85E}"/>
              </a:ext>
            </a:extLst>
          </p:cNvPr>
          <p:cNvSpPr>
            <a:spLocks noGrp="1" noChangeArrowheads="1"/>
          </p:cNvSpPr>
          <p:nvPr>
            <p:ph type="dt" idx="1"/>
          </p:nvPr>
        </p:nvSpPr>
        <p:spPr bwMode="auto">
          <a:xfrm>
            <a:off x="3884613" y="0"/>
            <a:ext cx="297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pPr>
              <a:defRPr/>
            </a:pPr>
            <a:fld id="{379500D7-4787-4FC8-8603-33BB007E2B47}" type="datetimeFigureOut">
              <a:rPr lang="zh-CN" altLang="en-US"/>
              <a:pPr>
                <a:defRPr/>
              </a:pPr>
              <a:t>2018/4/19</a:t>
            </a:fld>
            <a:endParaRPr lang="zh-CN" altLang="en-US"/>
          </a:p>
        </p:txBody>
      </p:sp>
      <p:sp>
        <p:nvSpPr>
          <p:cNvPr id="4102" name="Rectangle 6">
            <a:extLst>
              <a:ext uri="{FF2B5EF4-FFF2-40B4-BE49-F238E27FC236}">
                <a16:creationId xmlns:a16="http://schemas.microsoft.com/office/drawing/2014/main" id="{C6186733-0DA0-4B2B-9ADB-AC5C7EBD1415}"/>
              </a:ext>
            </a:extLst>
          </p:cNvPr>
          <p:cNvSpPr>
            <a:spLocks noGrp="1" noChangeArrowheads="1"/>
          </p:cNvSpPr>
          <p:nvPr>
            <p:ph type="ftr" sz="quarter" idx="4"/>
          </p:nvPr>
        </p:nvSpPr>
        <p:spPr bwMode="auto">
          <a:xfrm>
            <a:off x="0" y="868680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4103" name="Rectangle 7">
            <a:extLst>
              <a:ext uri="{FF2B5EF4-FFF2-40B4-BE49-F238E27FC236}">
                <a16:creationId xmlns:a16="http://schemas.microsoft.com/office/drawing/2014/main" id="{5599FC0B-C4BA-4396-B9F6-D60312DF70AF}"/>
              </a:ext>
            </a:extLst>
          </p:cNvPr>
          <p:cNvSpPr>
            <a:spLocks noGrp="1" noChangeArrowheads="1"/>
          </p:cNvSpPr>
          <p:nvPr>
            <p:ph type="sldNum" sz="quarter" idx="5"/>
          </p:nvPr>
        </p:nvSpPr>
        <p:spPr bwMode="auto">
          <a:xfrm>
            <a:off x="3884613" y="8686800"/>
            <a:ext cx="297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pPr>
              <a:defRPr/>
            </a:pPr>
            <a:fld id="{9E277620-BAEA-4DE9-B8F8-34CF1CF92B8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7D132CE9-0A44-45E4-A7A4-06CF4893933F}"/>
              </a:ext>
            </a:extLst>
          </p:cNvPr>
          <p:cNvSpPr>
            <a:spLocks noGrp="1" noRot="1" noChangeAspect="1" noChangeArrowheads="1" noTextEdit="1"/>
          </p:cNvSpPr>
          <p:nvPr>
            <p:ph type="sldImg"/>
          </p:nvPr>
        </p:nvSpPr>
        <p:spPr>
          <a:xfrm>
            <a:off x="409575" y="754063"/>
            <a:ext cx="5854700" cy="3294062"/>
          </a:xfrm>
        </p:spPr>
      </p:sp>
      <p:sp>
        <p:nvSpPr>
          <p:cNvPr id="13315" name="备注占位符 2">
            <a:extLst>
              <a:ext uri="{FF2B5EF4-FFF2-40B4-BE49-F238E27FC236}">
                <a16:creationId xmlns:a16="http://schemas.microsoft.com/office/drawing/2014/main" id="{5C336DD9-0633-404A-94D7-114E5F22BEBC}"/>
              </a:ext>
            </a:extLst>
          </p:cNvPr>
          <p:cNvSpPr>
            <a:spLocks noGrp="1" noChangeArrowheads="1"/>
          </p:cNvSpPr>
          <p:nvPr>
            <p:ph type="body" idx="1"/>
          </p:nvPr>
        </p:nvSpPr>
        <p:spPr>
          <a:noFill/>
        </p:spPr>
        <p:txBody>
          <a:bodyPr/>
          <a:lstStyle/>
          <a:p>
            <a:endParaRPr lang="zh-CN" altLang="en-US"/>
          </a:p>
        </p:txBody>
      </p:sp>
      <p:sp>
        <p:nvSpPr>
          <p:cNvPr id="13316" name="灯片编号占位符 3">
            <a:extLst>
              <a:ext uri="{FF2B5EF4-FFF2-40B4-BE49-F238E27FC236}">
                <a16:creationId xmlns:a16="http://schemas.microsoft.com/office/drawing/2014/main" id="{1F5ECF7D-ABAA-4D37-B49C-D499575348DB}"/>
              </a:ext>
            </a:extLst>
          </p:cNvPr>
          <p:cNvSpPr>
            <a:spLocks noGrp="1"/>
          </p:cNvSpPr>
          <p:nvPr>
            <p:ph type="sldNum" sz="quarter" idx="5"/>
          </p:nvPr>
        </p:nvSpPr>
        <p:spPr>
          <a:noFill/>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A6000D1-59A6-4B1D-9B3F-917A6898FF63}" type="slidenum">
              <a:rPr lang="zh-CN" altLang="en-US" smtClean="0"/>
              <a:pPr/>
              <a:t>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B79E601D-6C5D-446D-A91D-992763C189D8}"/>
              </a:ext>
            </a:extLst>
          </p:cNvPr>
          <p:cNvSpPr>
            <a:spLocks noGrp="1" noRot="1" noChangeAspect="1" noChangeArrowheads="1" noTextEdit="1"/>
          </p:cNvSpPr>
          <p:nvPr>
            <p:ph type="sldImg"/>
          </p:nvPr>
        </p:nvSpPr>
        <p:spPr>
          <a:xfrm>
            <a:off x="409575" y="754063"/>
            <a:ext cx="5854700" cy="3294062"/>
          </a:xfrm>
        </p:spPr>
      </p:sp>
      <p:sp>
        <p:nvSpPr>
          <p:cNvPr id="9219" name="备注占位符 2">
            <a:extLst>
              <a:ext uri="{FF2B5EF4-FFF2-40B4-BE49-F238E27FC236}">
                <a16:creationId xmlns:a16="http://schemas.microsoft.com/office/drawing/2014/main" id="{3B843F30-ED88-40B0-9203-1EF2C05B6D4C}"/>
              </a:ext>
            </a:extLst>
          </p:cNvPr>
          <p:cNvSpPr>
            <a:spLocks noGrp="1" noChangeArrowheads="1"/>
          </p:cNvSpPr>
          <p:nvPr>
            <p:ph type="body" idx="1"/>
          </p:nvPr>
        </p:nvSpPr>
        <p:spPr>
          <a:noFill/>
        </p:spPr>
        <p:txBody>
          <a:bodyPr/>
          <a:lstStyle/>
          <a:p>
            <a:endParaRPr lang="zh-CN" altLang="en-US"/>
          </a:p>
        </p:txBody>
      </p:sp>
      <p:sp>
        <p:nvSpPr>
          <p:cNvPr id="9220" name="灯片编号占位符 3">
            <a:extLst>
              <a:ext uri="{FF2B5EF4-FFF2-40B4-BE49-F238E27FC236}">
                <a16:creationId xmlns:a16="http://schemas.microsoft.com/office/drawing/2014/main" id="{57B23095-B21B-4334-A585-10B338018FCA}"/>
              </a:ext>
            </a:extLst>
          </p:cNvPr>
          <p:cNvSpPr>
            <a:spLocks noGrp="1"/>
          </p:cNvSpPr>
          <p:nvPr>
            <p:ph type="sldNum" sz="quarter" idx="5"/>
          </p:nvPr>
        </p:nvSpPr>
        <p:spPr>
          <a:noFill/>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D5FE543-73FC-451E-BB45-320BD4DA4E11}" type="slidenum">
              <a:rPr lang="zh-CN" altLang="en-US" smtClean="0"/>
              <a:pPr/>
              <a:t>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E04E2478-8A7D-4429-B8D4-8DE5D6AA0515}"/>
              </a:ext>
            </a:extLst>
          </p:cNvPr>
          <p:cNvSpPr>
            <a:spLocks noGrp="1" noRot="1" noChangeAspect="1" noChangeArrowheads="1" noTextEdit="1"/>
          </p:cNvSpPr>
          <p:nvPr>
            <p:ph type="sldImg"/>
          </p:nvPr>
        </p:nvSpPr>
        <p:spPr>
          <a:xfrm>
            <a:off x="409575" y="754063"/>
            <a:ext cx="5854700" cy="3294062"/>
          </a:xfrm>
        </p:spPr>
      </p:sp>
      <p:sp>
        <p:nvSpPr>
          <p:cNvPr id="18435" name="备注占位符 2">
            <a:extLst>
              <a:ext uri="{FF2B5EF4-FFF2-40B4-BE49-F238E27FC236}">
                <a16:creationId xmlns:a16="http://schemas.microsoft.com/office/drawing/2014/main" id="{9E849075-B596-4E46-A65A-2FC07331DA1A}"/>
              </a:ext>
            </a:extLst>
          </p:cNvPr>
          <p:cNvSpPr>
            <a:spLocks noGrp="1" noChangeArrowheads="1"/>
          </p:cNvSpPr>
          <p:nvPr>
            <p:ph type="body" idx="1"/>
          </p:nvPr>
        </p:nvSpPr>
        <p:spPr>
          <a:noFill/>
        </p:spPr>
        <p:txBody>
          <a:bodyPr/>
          <a:lstStyle/>
          <a:p>
            <a:endParaRPr lang="zh-CN" altLang="en-US"/>
          </a:p>
        </p:txBody>
      </p:sp>
      <p:sp>
        <p:nvSpPr>
          <p:cNvPr id="18436" name="灯片编号占位符 3">
            <a:extLst>
              <a:ext uri="{FF2B5EF4-FFF2-40B4-BE49-F238E27FC236}">
                <a16:creationId xmlns:a16="http://schemas.microsoft.com/office/drawing/2014/main" id="{D3B22C0C-5C0F-4FE6-A408-09902A28DCB4}"/>
              </a:ext>
            </a:extLst>
          </p:cNvPr>
          <p:cNvSpPr>
            <a:spLocks noGrp="1"/>
          </p:cNvSpPr>
          <p:nvPr>
            <p:ph type="sldNum" sz="quarter" idx="5"/>
          </p:nvPr>
        </p:nvSpPr>
        <p:spPr>
          <a:noFill/>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60F17D-92BE-41EA-85B9-6B0E4D2608EC}" type="slidenum">
              <a:rPr lang="zh-CN" altLang="en-US" smtClean="0"/>
              <a:pPr/>
              <a:t>11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2DB8ACF9-52D7-4F47-A78B-471E560DE3F4}"/>
              </a:ext>
            </a:extLst>
          </p:cNvPr>
          <p:cNvSpPr>
            <a:spLocks noGrp="1" noRot="1" noChangeAspect="1" noChangeArrowheads="1" noTextEdit="1"/>
          </p:cNvSpPr>
          <p:nvPr>
            <p:ph type="sldImg"/>
          </p:nvPr>
        </p:nvSpPr>
        <p:spPr>
          <a:xfrm>
            <a:off x="409575" y="754063"/>
            <a:ext cx="5854700" cy="3294062"/>
          </a:xfrm>
        </p:spPr>
      </p:sp>
      <p:sp>
        <p:nvSpPr>
          <p:cNvPr id="20483" name="备注占位符 2">
            <a:extLst>
              <a:ext uri="{FF2B5EF4-FFF2-40B4-BE49-F238E27FC236}">
                <a16:creationId xmlns:a16="http://schemas.microsoft.com/office/drawing/2014/main" id="{6D2E8ED9-972A-463A-9D17-DFC5FA657572}"/>
              </a:ext>
            </a:extLst>
          </p:cNvPr>
          <p:cNvSpPr>
            <a:spLocks noGrp="1" noChangeArrowheads="1"/>
          </p:cNvSpPr>
          <p:nvPr>
            <p:ph type="body" idx="1"/>
          </p:nvPr>
        </p:nvSpPr>
        <p:spPr>
          <a:noFill/>
        </p:spPr>
        <p:txBody>
          <a:bodyPr/>
          <a:lstStyle/>
          <a:p>
            <a:endParaRPr lang="zh-CN" altLang="en-US"/>
          </a:p>
        </p:txBody>
      </p:sp>
      <p:sp>
        <p:nvSpPr>
          <p:cNvPr id="20484" name="灯片编号占位符 3">
            <a:extLst>
              <a:ext uri="{FF2B5EF4-FFF2-40B4-BE49-F238E27FC236}">
                <a16:creationId xmlns:a16="http://schemas.microsoft.com/office/drawing/2014/main" id="{D8EC595B-AAF8-4571-8B77-45C19FC29198}"/>
              </a:ext>
            </a:extLst>
          </p:cNvPr>
          <p:cNvSpPr>
            <a:spLocks noGrp="1"/>
          </p:cNvSpPr>
          <p:nvPr>
            <p:ph type="sldNum" sz="quarter" idx="5"/>
          </p:nvPr>
        </p:nvSpPr>
        <p:spPr>
          <a:noFill/>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56ADA0E-AD73-4532-9F13-24637831F484}" type="slidenum">
              <a:rPr lang="zh-CN" altLang="en-US" smtClean="0"/>
              <a:pPr/>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E99DB25C-5777-4E8D-8D84-5EA3199DE577}"/>
              </a:ext>
            </a:extLst>
          </p:cNvPr>
          <p:cNvSpPr>
            <a:spLocks noGrp="1" noRot="1" noChangeAspect="1" noChangeArrowheads="1" noTextEdit="1"/>
          </p:cNvSpPr>
          <p:nvPr>
            <p:ph type="sldImg"/>
          </p:nvPr>
        </p:nvSpPr>
        <p:spPr>
          <a:xfrm>
            <a:off x="409575" y="754063"/>
            <a:ext cx="5854700" cy="3294062"/>
          </a:xfrm>
        </p:spPr>
      </p:sp>
      <p:sp>
        <p:nvSpPr>
          <p:cNvPr id="22531" name="备注占位符 2">
            <a:extLst>
              <a:ext uri="{FF2B5EF4-FFF2-40B4-BE49-F238E27FC236}">
                <a16:creationId xmlns:a16="http://schemas.microsoft.com/office/drawing/2014/main" id="{644CEE6E-1458-4623-B8FA-1D0FD4EEEE28}"/>
              </a:ext>
            </a:extLst>
          </p:cNvPr>
          <p:cNvSpPr>
            <a:spLocks noGrp="1" noChangeArrowheads="1"/>
          </p:cNvSpPr>
          <p:nvPr>
            <p:ph type="body" idx="1"/>
          </p:nvPr>
        </p:nvSpPr>
        <p:spPr>
          <a:noFill/>
        </p:spPr>
        <p:txBody>
          <a:bodyPr/>
          <a:lstStyle/>
          <a:p>
            <a:endParaRPr lang="zh-CN" altLang="en-US"/>
          </a:p>
        </p:txBody>
      </p:sp>
      <p:sp>
        <p:nvSpPr>
          <p:cNvPr id="22532" name="灯片编号占位符 3">
            <a:extLst>
              <a:ext uri="{FF2B5EF4-FFF2-40B4-BE49-F238E27FC236}">
                <a16:creationId xmlns:a16="http://schemas.microsoft.com/office/drawing/2014/main" id="{7DF315B9-9674-4B52-8F09-12501B5D1CDA}"/>
              </a:ext>
            </a:extLst>
          </p:cNvPr>
          <p:cNvSpPr>
            <a:spLocks noGrp="1"/>
          </p:cNvSpPr>
          <p:nvPr>
            <p:ph type="sldNum" sz="quarter" idx="5"/>
          </p:nvPr>
        </p:nvSpPr>
        <p:spPr>
          <a:noFill/>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4A6BEA-F5BB-4C3F-818D-A2C09B03070A}" type="slidenum">
              <a:rPr lang="zh-CN" altLang="en-US" smtClean="0"/>
              <a:pPr/>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3A612039-9E5E-490E-BF17-B19E0FAC0542}"/>
              </a:ext>
            </a:extLst>
          </p:cNvPr>
          <p:cNvSpPr>
            <a:spLocks noGrp="1" noRot="1" noChangeAspect="1" noChangeArrowheads="1" noTextEdit="1"/>
          </p:cNvSpPr>
          <p:nvPr>
            <p:ph type="sldImg"/>
          </p:nvPr>
        </p:nvSpPr>
        <p:spPr>
          <a:xfrm>
            <a:off x="409575" y="754063"/>
            <a:ext cx="5854700" cy="3294062"/>
          </a:xfrm>
        </p:spPr>
      </p:sp>
      <p:sp>
        <p:nvSpPr>
          <p:cNvPr id="25603" name="备注占位符 2">
            <a:extLst>
              <a:ext uri="{FF2B5EF4-FFF2-40B4-BE49-F238E27FC236}">
                <a16:creationId xmlns:a16="http://schemas.microsoft.com/office/drawing/2014/main" id="{1DE486D8-CE1C-4C23-970C-161AEA9B5AB0}"/>
              </a:ext>
            </a:extLst>
          </p:cNvPr>
          <p:cNvSpPr>
            <a:spLocks noGrp="1" noChangeArrowheads="1"/>
          </p:cNvSpPr>
          <p:nvPr>
            <p:ph type="body" idx="1"/>
          </p:nvPr>
        </p:nvSpPr>
        <p:spPr>
          <a:noFill/>
        </p:spPr>
        <p:txBody>
          <a:bodyPr/>
          <a:lstStyle/>
          <a:p>
            <a:endParaRPr lang="zh-CN" altLang="en-US"/>
          </a:p>
        </p:txBody>
      </p:sp>
      <p:sp>
        <p:nvSpPr>
          <p:cNvPr id="25604" name="灯片编号占位符 3">
            <a:extLst>
              <a:ext uri="{FF2B5EF4-FFF2-40B4-BE49-F238E27FC236}">
                <a16:creationId xmlns:a16="http://schemas.microsoft.com/office/drawing/2014/main" id="{84F018D5-98C4-463E-B80A-FA583B7B4D00}"/>
              </a:ext>
            </a:extLst>
          </p:cNvPr>
          <p:cNvSpPr>
            <a:spLocks noGrp="1"/>
          </p:cNvSpPr>
          <p:nvPr>
            <p:ph type="sldNum" sz="quarter" idx="5"/>
          </p:nvPr>
        </p:nvSpPr>
        <p:spPr>
          <a:noFill/>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BA2D0E1-B5F3-4879-865D-DDAC6749AB82}"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1DD5C119-B677-46B2-9710-AE37995DC96D}"/>
              </a:ext>
            </a:extLst>
          </p:cNvPr>
          <p:cNvSpPr>
            <a:spLocks noGrp="1" noRot="1" noChangeAspect="1" noChangeArrowheads="1" noTextEdit="1"/>
          </p:cNvSpPr>
          <p:nvPr>
            <p:ph type="sldImg"/>
          </p:nvPr>
        </p:nvSpPr>
        <p:spPr>
          <a:xfrm>
            <a:off x="409575" y="754063"/>
            <a:ext cx="5854700" cy="3294062"/>
          </a:xfrm>
        </p:spPr>
      </p:sp>
      <p:sp>
        <p:nvSpPr>
          <p:cNvPr id="27651" name="备注占位符 2">
            <a:extLst>
              <a:ext uri="{FF2B5EF4-FFF2-40B4-BE49-F238E27FC236}">
                <a16:creationId xmlns:a16="http://schemas.microsoft.com/office/drawing/2014/main" id="{16C75FD9-6C4E-42DD-A0AA-C305838F4C67}"/>
              </a:ext>
            </a:extLst>
          </p:cNvPr>
          <p:cNvSpPr>
            <a:spLocks noGrp="1" noChangeArrowheads="1"/>
          </p:cNvSpPr>
          <p:nvPr>
            <p:ph type="body" idx="1"/>
          </p:nvPr>
        </p:nvSpPr>
        <p:spPr>
          <a:noFill/>
        </p:spPr>
        <p:txBody>
          <a:bodyPr/>
          <a:lstStyle/>
          <a:p>
            <a:endParaRPr lang="zh-CN" altLang="en-US"/>
          </a:p>
        </p:txBody>
      </p:sp>
      <p:sp>
        <p:nvSpPr>
          <p:cNvPr id="27652" name="灯片编号占位符 3">
            <a:extLst>
              <a:ext uri="{FF2B5EF4-FFF2-40B4-BE49-F238E27FC236}">
                <a16:creationId xmlns:a16="http://schemas.microsoft.com/office/drawing/2014/main" id="{4B160A25-3774-4884-B17E-19670EC93FB8}"/>
              </a:ext>
            </a:extLst>
          </p:cNvPr>
          <p:cNvSpPr>
            <a:spLocks noGrp="1"/>
          </p:cNvSpPr>
          <p:nvPr>
            <p:ph type="sldNum" sz="quarter" idx="5"/>
          </p:nvPr>
        </p:nvSpPr>
        <p:spPr>
          <a:noFill/>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FCBB152-1F46-454E-8807-D0BD3E56DD1E}" type="slidenum">
              <a:rPr lang="zh-CN" altLang="en-US" smtClean="0"/>
              <a:pPr/>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Date Placeholder 3">
            <a:extLst>
              <a:ext uri="{FF2B5EF4-FFF2-40B4-BE49-F238E27FC236}">
                <a16:creationId xmlns:a16="http://schemas.microsoft.com/office/drawing/2014/main" id="{D9D4793C-8653-44BA-8D02-6DA0AAA65BB0}"/>
              </a:ext>
            </a:extLst>
          </p:cNvPr>
          <p:cNvSpPr>
            <a:spLocks noGrp="1" noChangeArrowheads="1"/>
          </p:cNvSpPr>
          <p:nvPr>
            <p:ph type="dt" sz="half" idx="10"/>
          </p:nvPr>
        </p:nvSpPr>
        <p:spPr>
          <a:ln/>
        </p:spPr>
        <p:txBody>
          <a:bodyPr/>
          <a:lstStyle>
            <a:lvl1pPr>
              <a:defRPr/>
            </a:lvl1pPr>
          </a:lstStyle>
          <a:p>
            <a:pPr>
              <a:defRPr/>
            </a:pPr>
            <a:fld id="{13F69F1C-F946-417B-AFB4-682E601B9ED6}" type="datetimeFigureOut">
              <a:rPr lang="zh-CN" altLang="en-US"/>
              <a:pPr>
                <a:defRPr/>
              </a:pPr>
              <a:t>2018/4/19</a:t>
            </a:fld>
            <a:endParaRPr lang="zh-CN" altLang="en-US"/>
          </a:p>
        </p:txBody>
      </p:sp>
      <p:sp>
        <p:nvSpPr>
          <p:cNvPr id="5" name="Footer Placeholder 4">
            <a:extLst>
              <a:ext uri="{FF2B5EF4-FFF2-40B4-BE49-F238E27FC236}">
                <a16:creationId xmlns:a16="http://schemas.microsoft.com/office/drawing/2014/main" id="{934E4B1E-4B68-452A-8A48-5DD626D685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4C1C4774-4E33-4045-8425-41A0899C6B04}"/>
              </a:ext>
            </a:extLst>
          </p:cNvPr>
          <p:cNvSpPr>
            <a:spLocks noGrp="1" noChangeArrowheads="1"/>
          </p:cNvSpPr>
          <p:nvPr>
            <p:ph type="sldNum" sz="quarter" idx="12"/>
          </p:nvPr>
        </p:nvSpPr>
        <p:spPr>
          <a:ln/>
        </p:spPr>
        <p:txBody>
          <a:bodyPr/>
          <a:lstStyle>
            <a:lvl1pPr>
              <a:defRPr/>
            </a:lvl1pPr>
          </a:lstStyle>
          <a:p>
            <a:pPr>
              <a:defRPr/>
            </a:pPr>
            <a:fld id="{8D0C408C-C388-4D22-8945-4CCB7E4500F0}" type="slidenum">
              <a:rPr lang="zh-CN" altLang="en-US"/>
              <a:pPr>
                <a:defRPr/>
              </a:pPr>
              <a:t>‹#›</a:t>
            </a:fld>
            <a:endParaRPr lang="zh-CN" altLang="en-US"/>
          </a:p>
        </p:txBody>
      </p:sp>
    </p:spTree>
    <p:extLst>
      <p:ext uri="{BB962C8B-B14F-4D97-AF65-F5344CB8AC3E}">
        <p14:creationId xmlns:p14="http://schemas.microsoft.com/office/powerpoint/2010/main" val="3302994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576BE0FB-2B97-4B84-A7BE-49748F603E77}"/>
              </a:ext>
            </a:extLst>
          </p:cNvPr>
          <p:cNvSpPr>
            <a:spLocks noGrp="1" noChangeArrowheads="1"/>
          </p:cNvSpPr>
          <p:nvPr>
            <p:ph type="dt" sz="half" idx="10"/>
          </p:nvPr>
        </p:nvSpPr>
        <p:spPr>
          <a:ln/>
        </p:spPr>
        <p:txBody>
          <a:bodyPr/>
          <a:lstStyle>
            <a:lvl1pPr>
              <a:defRPr/>
            </a:lvl1pPr>
          </a:lstStyle>
          <a:p>
            <a:pPr>
              <a:defRPr/>
            </a:pPr>
            <a:fld id="{00AF0C80-3A34-499D-942E-843F52D949F9}" type="datetimeFigureOut">
              <a:rPr lang="zh-CN" altLang="en-US"/>
              <a:pPr>
                <a:defRPr/>
              </a:pPr>
              <a:t>2018/4/19</a:t>
            </a:fld>
            <a:endParaRPr lang="zh-CN" altLang="en-US"/>
          </a:p>
        </p:txBody>
      </p:sp>
      <p:sp>
        <p:nvSpPr>
          <p:cNvPr id="5" name="Footer Placeholder 4">
            <a:extLst>
              <a:ext uri="{FF2B5EF4-FFF2-40B4-BE49-F238E27FC236}">
                <a16:creationId xmlns:a16="http://schemas.microsoft.com/office/drawing/2014/main" id="{6F0FC32D-F5D3-4D63-BDD9-41377B088F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FF7FC28C-BF88-4109-957C-774F62C0D764}"/>
              </a:ext>
            </a:extLst>
          </p:cNvPr>
          <p:cNvSpPr>
            <a:spLocks noGrp="1" noChangeArrowheads="1"/>
          </p:cNvSpPr>
          <p:nvPr>
            <p:ph type="sldNum" sz="quarter" idx="12"/>
          </p:nvPr>
        </p:nvSpPr>
        <p:spPr>
          <a:ln/>
        </p:spPr>
        <p:txBody>
          <a:bodyPr/>
          <a:lstStyle>
            <a:lvl1pPr>
              <a:defRPr/>
            </a:lvl1pPr>
          </a:lstStyle>
          <a:p>
            <a:pPr>
              <a:defRPr/>
            </a:pPr>
            <a:fld id="{AFFD3327-BA28-4038-A1C3-51EE1F2ACC85}" type="slidenum">
              <a:rPr lang="zh-CN" altLang="en-US"/>
              <a:pPr>
                <a:defRPr/>
              </a:pPr>
              <a:t>‹#›</a:t>
            </a:fld>
            <a:endParaRPr lang="zh-CN" altLang="en-US"/>
          </a:p>
        </p:txBody>
      </p:sp>
    </p:spTree>
    <p:extLst>
      <p:ext uri="{BB962C8B-B14F-4D97-AF65-F5344CB8AC3E}">
        <p14:creationId xmlns:p14="http://schemas.microsoft.com/office/powerpoint/2010/main" val="93865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9801FAE8-97EF-45FE-938B-0533055AD5AC}"/>
              </a:ext>
            </a:extLst>
          </p:cNvPr>
          <p:cNvSpPr>
            <a:spLocks noGrp="1" noChangeArrowheads="1"/>
          </p:cNvSpPr>
          <p:nvPr>
            <p:ph type="dt" sz="half" idx="10"/>
          </p:nvPr>
        </p:nvSpPr>
        <p:spPr>
          <a:ln/>
        </p:spPr>
        <p:txBody>
          <a:bodyPr/>
          <a:lstStyle>
            <a:lvl1pPr>
              <a:defRPr/>
            </a:lvl1pPr>
          </a:lstStyle>
          <a:p>
            <a:pPr>
              <a:defRPr/>
            </a:pPr>
            <a:fld id="{DABEB725-93B1-479E-AF97-9AEF0CEFBA68}" type="datetimeFigureOut">
              <a:rPr lang="zh-CN" altLang="en-US"/>
              <a:pPr>
                <a:defRPr/>
              </a:pPr>
              <a:t>2018/4/19</a:t>
            </a:fld>
            <a:endParaRPr lang="zh-CN" altLang="en-US"/>
          </a:p>
        </p:txBody>
      </p:sp>
      <p:sp>
        <p:nvSpPr>
          <p:cNvPr id="5" name="Footer Placeholder 4">
            <a:extLst>
              <a:ext uri="{FF2B5EF4-FFF2-40B4-BE49-F238E27FC236}">
                <a16:creationId xmlns:a16="http://schemas.microsoft.com/office/drawing/2014/main" id="{DE20AD83-9261-4812-931C-AEB2E1C5ED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E56F2893-6BD0-4239-B805-2A8A0ECB958B}"/>
              </a:ext>
            </a:extLst>
          </p:cNvPr>
          <p:cNvSpPr>
            <a:spLocks noGrp="1" noChangeArrowheads="1"/>
          </p:cNvSpPr>
          <p:nvPr>
            <p:ph type="sldNum" sz="quarter" idx="12"/>
          </p:nvPr>
        </p:nvSpPr>
        <p:spPr>
          <a:ln/>
        </p:spPr>
        <p:txBody>
          <a:bodyPr/>
          <a:lstStyle>
            <a:lvl1pPr>
              <a:defRPr/>
            </a:lvl1pPr>
          </a:lstStyle>
          <a:p>
            <a:pPr>
              <a:defRPr/>
            </a:pPr>
            <a:fld id="{E61244FB-2B97-40B1-A4F6-D8F3EC2EBC53}" type="slidenum">
              <a:rPr lang="zh-CN" altLang="en-US"/>
              <a:pPr>
                <a:defRPr/>
              </a:pPr>
              <a:t>‹#›</a:t>
            </a:fld>
            <a:endParaRPr lang="zh-CN" altLang="en-US"/>
          </a:p>
        </p:txBody>
      </p:sp>
    </p:spTree>
    <p:extLst>
      <p:ext uri="{BB962C8B-B14F-4D97-AF65-F5344CB8AC3E}">
        <p14:creationId xmlns:p14="http://schemas.microsoft.com/office/powerpoint/2010/main" val="34323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38CB9FF1-6307-421A-ABD3-8F13BBF4983B}"/>
              </a:ext>
            </a:extLst>
          </p:cNvPr>
          <p:cNvSpPr>
            <a:spLocks noGrp="1" noChangeArrowheads="1"/>
          </p:cNvSpPr>
          <p:nvPr>
            <p:ph type="dt" sz="half" idx="10"/>
          </p:nvPr>
        </p:nvSpPr>
        <p:spPr>
          <a:ln/>
        </p:spPr>
        <p:txBody>
          <a:bodyPr/>
          <a:lstStyle>
            <a:lvl1pPr>
              <a:defRPr/>
            </a:lvl1pPr>
          </a:lstStyle>
          <a:p>
            <a:pPr>
              <a:defRPr/>
            </a:pPr>
            <a:fld id="{7397527E-0228-4EAA-84A9-F63235C3160F}" type="datetimeFigureOut">
              <a:rPr lang="zh-CN" altLang="en-US"/>
              <a:pPr>
                <a:defRPr/>
              </a:pPr>
              <a:t>2018/4/19</a:t>
            </a:fld>
            <a:endParaRPr lang="zh-CN" altLang="en-US"/>
          </a:p>
        </p:txBody>
      </p:sp>
      <p:sp>
        <p:nvSpPr>
          <p:cNvPr id="5" name="Footer Placeholder 4">
            <a:extLst>
              <a:ext uri="{FF2B5EF4-FFF2-40B4-BE49-F238E27FC236}">
                <a16:creationId xmlns:a16="http://schemas.microsoft.com/office/drawing/2014/main" id="{EFE37EA3-B25F-43E7-8280-788A6CD0F43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A9A494D3-D086-4105-B8EB-121595F15CEE}"/>
              </a:ext>
            </a:extLst>
          </p:cNvPr>
          <p:cNvSpPr>
            <a:spLocks noGrp="1" noChangeArrowheads="1"/>
          </p:cNvSpPr>
          <p:nvPr>
            <p:ph type="sldNum" sz="quarter" idx="12"/>
          </p:nvPr>
        </p:nvSpPr>
        <p:spPr>
          <a:ln/>
        </p:spPr>
        <p:txBody>
          <a:bodyPr/>
          <a:lstStyle>
            <a:lvl1pPr>
              <a:defRPr/>
            </a:lvl1pPr>
          </a:lstStyle>
          <a:p>
            <a:pPr>
              <a:defRPr/>
            </a:pPr>
            <a:fld id="{2ACC7705-31A4-4598-B00F-180F7408F046}" type="slidenum">
              <a:rPr lang="zh-CN" altLang="en-US"/>
              <a:pPr>
                <a:defRPr/>
              </a:pPr>
              <a:t>‹#›</a:t>
            </a:fld>
            <a:endParaRPr lang="zh-CN" altLang="en-US"/>
          </a:p>
        </p:txBody>
      </p:sp>
    </p:spTree>
    <p:extLst>
      <p:ext uri="{BB962C8B-B14F-4D97-AF65-F5344CB8AC3E}">
        <p14:creationId xmlns:p14="http://schemas.microsoft.com/office/powerpoint/2010/main" val="2439004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4FB75D24-D3BC-4660-9110-0104AB231228}"/>
              </a:ext>
            </a:extLst>
          </p:cNvPr>
          <p:cNvSpPr>
            <a:spLocks noGrp="1" noChangeArrowheads="1"/>
          </p:cNvSpPr>
          <p:nvPr>
            <p:ph type="dt" sz="half" idx="10"/>
          </p:nvPr>
        </p:nvSpPr>
        <p:spPr>
          <a:ln/>
        </p:spPr>
        <p:txBody>
          <a:bodyPr/>
          <a:lstStyle>
            <a:lvl1pPr>
              <a:defRPr/>
            </a:lvl1pPr>
          </a:lstStyle>
          <a:p>
            <a:pPr>
              <a:defRPr/>
            </a:pPr>
            <a:fld id="{62773971-18F5-4254-84F7-23E4DD228345}" type="datetimeFigureOut">
              <a:rPr lang="zh-CN" altLang="en-US"/>
              <a:pPr>
                <a:defRPr/>
              </a:pPr>
              <a:t>2018/4/19</a:t>
            </a:fld>
            <a:endParaRPr lang="zh-CN" altLang="en-US"/>
          </a:p>
        </p:txBody>
      </p:sp>
      <p:sp>
        <p:nvSpPr>
          <p:cNvPr id="5" name="Footer Placeholder 4">
            <a:extLst>
              <a:ext uri="{FF2B5EF4-FFF2-40B4-BE49-F238E27FC236}">
                <a16:creationId xmlns:a16="http://schemas.microsoft.com/office/drawing/2014/main" id="{6734E5A8-0D31-4988-8357-C73D169A66A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a:extLst>
              <a:ext uri="{FF2B5EF4-FFF2-40B4-BE49-F238E27FC236}">
                <a16:creationId xmlns:a16="http://schemas.microsoft.com/office/drawing/2014/main" id="{9FE177B3-964A-4331-98DD-354777D6E9DA}"/>
              </a:ext>
            </a:extLst>
          </p:cNvPr>
          <p:cNvSpPr>
            <a:spLocks noGrp="1" noChangeArrowheads="1"/>
          </p:cNvSpPr>
          <p:nvPr>
            <p:ph type="sldNum" sz="quarter" idx="12"/>
          </p:nvPr>
        </p:nvSpPr>
        <p:spPr>
          <a:ln/>
        </p:spPr>
        <p:txBody>
          <a:bodyPr/>
          <a:lstStyle>
            <a:lvl1pPr>
              <a:defRPr/>
            </a:lvl1pPr>
          </a:lstStyle>
          <a:p>
            <a:pPr>
              <a:defRPr/>
            </a:pPr>
            <a:fld id="{280870D4-3D29-455B-8DC5-F8515CABF264}" type="slidenum">
              <a:rPr lang="zh-CN" altLang="en-US"/>
              <a:pPr>
                <a:defRPr/>
              </a:pPr>
              <a:t>‹#›</a:t>
            </a:fld>
            <a:endParaRPr lang="zh-CN" altLang="en-US"/>
          </a:p>
        </p:txBody>
      </p:sp>
    </p:spTree>
    <p:extLst>
      <p:ext uri="{BB962C8B-B14F-4D97-AF65-F5344CB8AC3E}">
        <p14:creationId xmlns:p14="http://schemas.microsoft.com/office/powerpoint/2010/main" val="419553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a16="http://schemas.microsoft.com/office/drawing/2014/main" id="{485D7CF0-EF23-4582-BB3F-EDCE70C85336}"/>
              </a:ext>
            </a:extLst>
          </p:cNvPr>
          <p:cNvSpPr>
            <a:spLocks noGrp="1" noChangeArrowheads="1"/>
          </p:cNvSpPr>
          <p:nvPr>
            <p:ph type="dt" sz="half" idx="10"/>
          </p:nvPr>
        </p:nvSpPr>
        <p:spPr>
          <a:ln/>
        </p:spPr>
        <p:txBody>
          <a:bodyPr/>
          <a:lstStyle>
            <a:lvl1pPr>
              <a:defRPr/>
            </a:lvl1pPr>
          </a:lstStyle>
          <a:p>
            <a:pPr>
              <a:defRPr/>
            </a:pPr>
            <a:fld id="{B583699E-1792-4BFC-A023-B6BB7771CFD9}" type="datetimeFigureOut">
              <a:rPr lang="zh-CN" altLang="en-US"/>
              <a:pPr>
                <a:defRPr/>
              </a:pPr>
              <a:t>2018/4/19</a:t>
            </a:fld>
            <a:endParaRPr lang="zh-CN" altLang="en-US"/>
          </a:p>
        </p:txBody>
      </p:sp>
      <p:sp>
        <p:nvSpPr>
          <p:cNvPr id="6" name="Footer Placeholder 4">
            <a:extLst>
              <a:ext uri="{FF2B5EF4-FFF2-40B4-BE49-F238E27FC236}">
                <a16:creationId xmlns:a16="http://schemas.microsoft.com/office/drawing/2014/main" id="{C7538514-BE7A-42B2-B304-B9F127687D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A61CA5B5-ADDE-4FFE-B0E7-8F163FECF25C}"/>
              </a:ext>
            </a:extLst>
          </p:cNvPr>
          <p:cNvSpPr>
            <a:spLocks noGrp="1" noChangeArrowheads="1"/>
          </p:cNvSpPr>
          <p:nvPr>
            <p:ph type="sldNum" sz="quarter" idx="12"/>
          </p:nvPr>
        </p:nvSpPr>
        <p:spPr>
          <a:ln/>
        </p:spPr>
        <p:txBody>
          <a:bodyPr/>
          <a:lstStyle>
            <a:lvl1pPr>
              <a:defRPr/>
            </a:lvl1pPr>
          </a:lstStyle>
          <a:p>
            <a:pPr>
              <a:defRPr/>
            </a:pPr>
            <a:fld id="{0A3BCB42-E6F4-43A8-8551-2717F7E5EFE0}" type="slidenum">
              <a:rPr lang="zh-CN" altLang="en-US"/>
              <a:pPr>
                <a:defRPr/>
              </a:pPr>
              <a:t>‹#›</a:t>
            </a:fld>
            <a:endParaRPr lang="zh-CN" altLang="en-US"/>
          </a:p>
        </p:txBody>
      </p:sp>
    </p:spTree>
    <p:extLst>
      <p:ext uri="{BB962C8B-B14F-4D97-AF65-F5344CB8AC3E}">
        <p14:creationId xmlns:p14="http://schemas.microsoft.com/office/powerpoint/2010/main" val="112475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a16="http://schemas.microsoft.com/office/drawing/2014/main" id="{6A528288-3579-491B-9CFB-12C67E2B1730}"/>
              </a:ext>
            </a:extLst>
          </p:cNvPr>
          <p:cNvSpPr>
            <a:spLocks noGrp="1" noChangeArrowheads="1"/>
          </p:cNvSpPr>
          <p:nvPr>
            <p:ph type="dt" sz="half" idx="10"/>
          </p:nvPr>
        </p:nvSpPr>
        <p:spPr>
          <a:ln/>
        </p:spPr>
        <p:txBody>
          <a:bodyPr/>
          <a:lstStyle>
            <a:lvl1pPr>
              <a:defRPr/>
            </a:lvl1pPr>
          </a:lstStyle>
          <a:p>
            <a:pPr>
              <a:defRPr/>
            </a:pPr>
            <a:fld id="{37089223-02ED-4750-B018-8025492D85D0}" type="datetimeFigureOut">
              <a:rPr lang="zh-CN" altLang="en-US"/>
              <a:pPr>
                <a:defRPr/>
              </a:pPr>
              <a:t>2018/4/19</a:t>
            </a:fld>
            <a:endParaRPr lang="zh-CN" altLang="en-US"/>
          </a:p>
        </p:txBody>
      </p:sp>
      <p:sp>
        <p:nvSpPr>
          <p:cNvPr id="8" name="Footer Placeholder 4">
            <a:extLst>
              <a:ext uri="{FF2B5EF4-FFF2-40B4-BE49-F238E27FC236}">
                <a16:creationId xmlns:a16="http://schemas.microsoft.com/office/drawing/2014/main" id="{5CAE8135-3AAB-4319-9A97-ABBD0873D1C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Slide Number Placeholder 5">
            <a:extLst>
              <a:ext uri="{FF2B5EF4-FFF2-40B4-BE49-F238E27FC236}">
                <a16:creationId xmlns:a16="http://schemas.microsoft.com/office/drawing/2014/main" id="{36081531-2C5D-436E-AD36-C4842602D313}"/>
              </a:ext>
            </a:extLst>
          </p:cNvPr>
          <p:cNvSpPr>
            <a:spLocks noGrp="1" noChangeArrowheads="1"/>
          </p:cNvSpPr>
          <p:nvPr>
            <p:ph type="sldNum" sz="quarter" idx="12"/>
          </p:nvPr>
        </p:nvSpPr>
        <p:spPr>
          <a:ln/>
        </p:spPr>
        <p:txBody>
          <a:bodyPr/>
          <a:lstStyle>
            <a:lvl1pPr>
              <a:defRPr/>
            </a:lvl1pPr>
          </a:lstStyle>
          <a:p>
            <a:pPr>
              <a:defRPr/>
            </a:pPr>
            <a:fld id="{F3AAC0E7-3E42-4A0B-8EB6-2705B625D562}" type="slidenum">
              <a:rPr lang="zh-CN" altLang="en-US"/>
              <a:pPr>
                <a:defRPr/>
              </a:pPr>
              <a:t>‹#›</a:t>
            </a:fld>
            <a:endParaRPr lang="zh-CN" altLang="en-US"/>
          </a:p>
        </p:txBody>
      </p:sp>
    </p:spTree>
    <p:extLst>
      <p:ext uri="{BB962C8B-B14F-4D97-AF65-F5344CB8AC3E}">
        <p14:creationId xmlns:p14="http://schemas.microsoft.com/office/powerpoint/2010/main" val="314157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a16="http://schemas.microsoft.com/office/drawing/2014/main" id="{AEBB5BE4-51AC-4735-A931-3BC91E033BF5}"/>
              </a:ext>
            </a:extLst>
          </p:cNvPr>
          <p:cNvSpPr>
            <a:spLocks noGrp="1" noChangeArrowheads="1"/>
          </p:cNvSpPr>
          <p:nvPr>
            <p:ph type="dt" sz="half" idx="10"/>
          </p:nvPr>
        </p:nvSpPr>
        <p:spPr>
          <a:ln/>
        </p:spPr>
        <p:txBody>
          <a:bodyPr/>
          <a:lstStyle>
            <a:lvl1pPr>
              <a:defRPr/>
            </a:lvl1pPr>
          </a:lstStyle>
          <a:p>
            <a:pPr>
              <a:defRPr/>
            </a:pPr>
            <a:fld id="{BD31B2F0-29D2-4163-90E0-D118788196D9}" type="datetimeFigureOut">
              <a:rPr lang="zh-CN" altLang="en-US"/>
              <a:pPr>
                <a:defRPr/>
              </a:pPr>
              <a:t>2018/4/19</a:t>
            </a:fld>
            <a:endParaRPr lang="zh-CN" altLang="en-US"/>
          </a:p>
        </p:txBody>
      </p:sp>
      <p:sp>
        <p:nvSpPr>
          <p:cNvPr id="4" name="Footer Placeholder 4">
            <a:extLst>
              <a:ext uri="{FF2B5EF4-FFF2-40B4-BE49-F238E27FC236}">
                <a16:creationId xmlns:a16="http://schemas.microsoft.com/office/drawing/2014/main" id="{A5A4B6A5-E635-4AEF-AC77-82F23D0914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Slide Number Placeholder 5">
            <a:extLst>
              <a:ext uri="{FF2B5EF4-FFF2-40B4-BE49-F238E27FC236}">
                <a16:creationId xmlns:a16="http://schemas.microsoft.com/office/drawing/2014/main" id="{F597C32E-7F13-4EE3-A4F9-F4046BCC3577}"/>
              </a:ext>
            </a:extLst>
          </p:cNvPr>
          <p:cNvSpPr>
            <a:spLocks noGrp="1" noChangeArrowheads="1"/>
          </p:cNvSpPr>
          <p:nvPr>
            <p:ph type="sldNum" sz="quarter" idx="12"/>
          </p:nvPr>
        </p:nvSpPr>
        <p:spPr>
          <a:ln/>
        </p:spPr>
        <p:txBody>
          <a:bodyPr/>
          <a:lstStyle>
            <a:lvl1pPr>
              <a:defRPr/>
            </a:lvl1pPr>
          </a:lstStyle>
          <a:p>
            <a:pPr>
              <a:defRPr/>
            </a:pPr>
            <a:fld id="{B28B187C-70E1-422B-808D-F67C52084C8B}" type="slidenum">
              <a:rPr lang="zh-CN" altLang="en-US"/>
              <a:pPr>
                <a:defRPr/>
              </a:pPr>
              <a:t>‹#›</a:t>
            </a:fld>
            <a:endParaRPr lang="zh-CN" altLang="en-US"/>
          </a:p>
        </p:txBody>
      </p:sp>
    </p:spTree>
    <p:extLst>
      <p:ext uri="{BB962C8B-B14F-4D97-AF65-F5344CB8AC3E}">
        <p14:creationId xmlns:p14="http://schemas.microsoft.com/office/powerpoint/2010/main" val="2792638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6E7540B-9B56-4417-8431-6D3486AADF6D}"/>
              </a:ext>
            </a:extLst>
          </p:cNvPr>
          <p:cNvSpPr>
            <a:spLocks noGrp="1" noChangeArrowheads="1"/>
          </p:cNvSpPr>
          <p:nvPr>
            <p:ph type="dt" sz="half" idx="10"/>
          </p:nvPr>
        </p:nvSpPr>
        <p:spPr>
          <a:ln/>
        </p:spPr>
        <p:txBody>
          <a:bodyPr/>
          <a:lstStyle>
            <a:lvl1pPr>
              <a:defRPr/>
            </a:lvl1pPr>
          </a:lstStyle>
          <a:p>
            <a:pPr>
              <a:defRPr/>
            </a:pPr>
            <a:fld id="{BC1A8623-89C5-4944-911D-49FBCFC9256B}" type="datetimeFigureOut">
              <a:rPr lang="zh-CN" altLang="en-US"/>
              <a:pPr>
                <a:defRPr/>
              </a:pPr>
              <a:t>2018/4/19</a:t>
            </a:fld>
            <a:endParaRPr lang="zh-CN" altLang="en-US"/>
          </a:p>
        </p:txBody>
      </p:sp>
      <p:sp>
        <p:nvSpPr>
          <p:cNvPr id="3" name="Footer Placeholder 4">
            <a:extLst>
              <a:ext uri="{FF2B5EF4-FFF2-40B4-BE49-F238E27FC236}">
                <a16:creationId xmlns:a16="http://schemas.microsoft.com/office/drawing/2014/main" id="{4737E658-E7C3-4226-AD20-0C731507D6E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Slide Number Placeholder 5">
            <a:extLst>
              <a:ext uri="{FF2B5EF4-FFF2-40B4-BE49-F238E27FC236}">
                <a16:creationId xmlns:a16="http://schemas.microsoft.com/office/drawing/2014/main" id="{29EFFC51-3820-4B1E-A70D-DC5F09140C00}"/>
              </a:ext>
            </a:extLst>
          </p:cNvPr>
          <p:cNvSpPr>
            <a:spLocks noGrp="1" noChangeArrowheads="1"/>
          </p:cNvSpPr>
          <p:nvPr>
            <p:ph type="sldNum" sz="quarter" idx="12"/>
          </p:nvPr>
        </p:nvSpPr>
        <p:spPr>
          <a:ln/>
        </p:spPr>
        <p:txBody>
          <a:bodyPr/>
          <a:lstStyle>
            <a:lvl1pPr>
              <a:defRPr/>
            </a:lvl1pPr>
          </a:lstStyle>
          <a:p>
            <a:pPr>
              <a:defRPr/>
            </a:pPr>
            <a:fld id="{FC762E3C-0271-4F10-B58A-80D69AFF5B4D}" type="slidenum">
              <a:rPr lang="zh-CN" altLang="en-US"/>
              <a:pPr>
                <a:defRPr/>
              </a:pPr>
              <a:t>‹#›</a:t>
            </a:fld>
            <a:endParaRPr lang="zh-CN" altLang="en-US"/>
          </a:p>
        </p:txBody>
      </p:sp>
    </p:spTree>
    <p:extLst>
      <p:ext uri="{BB962C8B-B14F-4D97-AF65-F5344CB8AC3E}">
        <p14:creationId xmlns:p14="http://schemas.microsoft.com/office/powerpoint/2010/main" val="4114138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521A7C1A-91F6-401F-B857-A6FF717E2618}"/>
              </a:ext>
            </a:extLst>
          </p:cNvPr>
          <p:cNvSpPr>
            <a:spLocks noGrp="1" noChangeArrowheads="1"/>
          </p:cNvSpPr>
          <p:nvPr>
            <p:ph type="dt" sz="half" idx="10"/>
          </p:nvPr>
        </p:nvSpPr>
        <p:spPr>
          <a:ln/>
        </p:spPr>
        <p:txBody>
          <a:bodyPr/>
          <a:lstStyle>
            <a:lvl1pPr>
              <a:defRPr/>
            </a:lvl1pPr>
          </a:lstStyle>
          <a:p>
            <a:pPr>
              <a:defRPr/>
            </a:pPr>
            <a:fld id="{18A84EFA-0809-4E6D-8B27-BE67B0F467D5}" type="datetimeFigureOut">
              <a:rPr lang="zh-CN" altLang="en-US"/>
              <a:pPr>
                <a:defRPr/>
              </a:pPr>
              <a:t>2018/4/19</a:t>
            </a:fld>
            <a:endParaRPr lang="zh-CN" altLang="en-US"/>
          </a:p>
        </p:txBody>
      </p:sp>
      <p:sp>
        <p:nvSpPr>
          <p:cNvPr id="6" name="Footer Placeholder 4">
            <a:extLst>
              <a:ext uri="{FF2B5EF4-FFF2-40B4-BE49-F238E27FC236}">
                <a16:creationId xmlns:a16="http://schemas.microsoft.com/office/drawing/2014/main" id="{C13041AB-319F-4AD7-B1DF-29EB081A689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2CD65D0D-1EFE-4447-A46F-985E645F0651}"/>
              </a:ext>
            </a:extLst>
          </p:cNvPr>
          <p:cNvSpPr>
            <a:spLocks noGrp="1" noChangeArrowheads="1"/>
          </p:cNvSpPr>
          <p:nvPr>
            <p:ph type="sldNum" sz="quarter" idx="12"/>
          </p:nvPr>
        </p:nvSpPr>
        <p:spPr>
          <a:ln/>
        </p:spPr>
        <p:txBody>
          <a:bodyPr/>
          <a:lstStyle>
            <a:lvl1pPr>
              <a:defRPr/>
            </a:lvl1pPr>
          </a:lstStyle>
          <a:p>
            <a:pPr>
              <a:defRPr/>
            </a:pPr>
            <a:fld id="{0902D983-2612-4E77-9391-62477F5D0E9F}" type="slidenum">
              <a:rPr lang="zh-CN" altLang="en-US"/>
              <a:pPr>
                <a:defRPr/>
              </a:pPr>
              <a:t>‹#›</a:t>
            </a:fld>
            <a:endParaRPr lang="zh-CN" altLang="en-US"/>
          </a:p>
        </p:txBody>
      </p:sp>
    </p:spTree>
    <p:extLst>
      <p:ext uri="{BB962C8B-B14F-4D97-AF65-F5344CB8AC3E}">
        <p14:creationId xmlns:p14="http://schemas.microsoft.com/office/powerpoint/2010/main" val="336953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365A41DF-B8FF-4FD2-93C1-831B93E6D692}"/>
              </a:ext>
            </a:extLst>
          </p:cNvPr>
          <p:cNvSpPr>
            <a:spLocks noGrp="1" noChangeArrowheads="1"/>
          </p:cNvSpPr>
          <p:nvPr>
            <p:ph type="dt" sz="half" idx="10"/>
          </p:nvPr>
        </p:nvSpPr>
        <p:spPr>
          <a:ln/>
        </p:spPr>
        <p:txBody>
          <a:bodyPr/>
          <a:lstStyle>
            <a:lvl1pPr>
              <a:defRPr/>
            </a:lvl1pPr>
          </a:lstStyle>
          <a:p>
            <a:pPr>
              <a:defRPr/>
            </a:pPr>
            <a:fld id="{B8B64E3F-9B0C-4236-9C30-6769FCD9856D}" type="datetimeFigureOut">
              <a:rPr lang="zh-CN" altLang="en-US"/>
              <a:pPr>
                <a:defRPr/>
              </a:pPr>
              <a:t>2018/4/19</a:t>
            </a:fld>
            <a:endParaRPr lang="zh-CN" altLang="en-US"/>
          </a:p>
        </p:txBody>
      </p:sp>
      <p:sp>
        <p:nvSpPr>
          <p:cNvPr id="6" name="Footer Placeholder 4">
            <a:extLst>
              <a:ext uri="{FF2B5EF4-FFF2-40B4-BE49-F238E27FC236}">
                <a16:creationId xmlns:a16="http://schemas.microsoft.com/office/drawing/2014/main" id="{FBD61963-B201-4723-B2AB-05DB59C599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a:extLst>
              <a:ext uri="{FF2B5EF4-FFF2-40B4-BE49-F238E27FC236}">
                <a16:creationId xmlns:a16="http://schemas.microsoft.com/office/drawing/2014/main" id="{6ECB8F99-F82F-49BF-943F-A2AC4544A867}"/>
              </a:ext>
            </a:extLst>
          </p:cNvPr>
          <p:cNvSpPr>
            <a:spLocks noGrp="1" noChangeArrowheads="1"/>
          </p:cNvSpPr>
          <p:nvPr>
            <p:ph type="sldNum" sz="quarter" idx="12"/>
          </p:nvPr>
        </p:nvSpPr>
        <p:spPr>
          <a:ln/>
        </p:spPr>
        <p:txBody>
          <a:bodyPr/>
          <a:lstStyle>
            <a:lvl1pPr>
              <a:defRPr/>
            </a:lvl1pPr>
          </a:lstStyle>
          <a:p>
            <a:pPr>
              <a:defRPr/>
            </a:pPr>
            <a:fld id="{DDC9F556-F54A-46A7-BEDB-6FEE3270CED3}" type="slidenum">
              <a:rPr lang="zh-CN" altLang="en-US"/>
              <a:pPr>
                <a:defRPr/>
              </a:pPr>
              <a:t>‹#›</a:t>
            </a:fld>
            <a:endParaRPr lang="zh-CN" altLang="en-US"/>
          </a:p>
        </p:txBody>
      </p:sp>
    </p:spTree>
    <p:extLst>
      <p:ext uri="{BB962C8B-B14F-4D97-AF65-F5344CB8AC3E}">
        <p14:creationId xmlns:p14="http://schemas.microsoft.com/office/powerpoint/2010/main" val="2594100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F7613A3-FD04-433F-A4C5-3642660D6C8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Click to edit Master title style</a:t>
            </a:r>
          </a:p>
        </p:txBody>
      </p:sp>
      <p:sp>
        <p:nvSpPr>
          <p:cNvPr id="1027" name="Text Placeholder 2">
            <a:extLst>
              <a:ext uri="{FF2B5EF4-FFF2-40B4-BE49-F238E27FC236}">
                <a16:creationId xmlns:a16="http://schemas.microsoft.com/office/drawing/2014/main" id="{A9FDF418-310D-49C5-AF77-5148BCFE10BD}"/>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Click to edit Master text styles</a:t>
            </a:r>
          </a:p>
          <a:p>
            <a:pPr lvl="1"/>
            <a:r>
              <a:rPr lang="zh-CN" altLang="zh-CN"/>
              <a:t>Second level</a:t>
            </a:r>
          </a:p>
          <a:p>
            <a:pPr lvl="2"/>
            <a:r>
              <a:rPr lang="zh-CN" altLang="zh-CN"/>
              <a:t>Third level</a:t>
            </a:r>
          </a:p>
          <a:p>
            <a:pPr lvl="3"/>
            <a:r>
              <a:rPr lang="zh-CN" altLang="zh-CN"/>
              <a:t>Fourth level</a:t>
            </a:r>
          </a:p>
          <a:p>
            <a:pPr lvl="4"/>
            <a:r>
              <a:rPr lang="zh-CN" altLang="zh-CN"/>
              <a:t>Fifth level</a:t>
            </a:r>
          </a:p>
        </p:txBody>
      </p:sp>
      <p:sp>
        <p:nvSpPr>
          <p:cNvPr id="1028" name="Date Placeholder 3">
            <a:extLst>
              <a:ext uri="{FF2B5EF4-FFF2-40B4-BE49-F238E27FC236}">
                <a16:creationId xmlns:a16="http://schemas.microsoft.com/office/drawing/2014/main" id="{5D44BFFC-5B71-4B5E-B7A0-96147B4D6EAF}"/>
              </a:ext>
            </a:extLst>
          </p:cNvPr>
          <p:cNvSpPr>
            <a:spLocks noGrp="1" noChangeArrowheads="1"/>
          </p:cNvSpPr>
          <p:nvPr>
            <p:ph type="dt" sz="half" idx="2"/>
          </p:nvPr>
        </p:nvSpPr>
        <p:spPr bwMode="auto">
          <a:xfrm>
            <a:off x="838200" y="6356350"/>
            <a:ext cx="3276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7384A5F2-0054-46B0-9823-DCE96355E163}" type="datetimeFigureOut">
              <a:rPr lang="zh-CN" altLang="en-US"/>
              <a:pPr>
                <a:defRPr/>
              </a:pPr>
              <a:t>2018/4/19</a:t>
            </a:fld>
            <a:endParaRPr lang="zh-CN" altLang="en-US"/>
          </a:p>
        </p:txBody>
      </p:sp>
      <p:sp>
        <p:nvSpPr>
          <p:cNvPr id="1029" name="Footer Placeholder 4">
            <a:extLst>
              <a:ext uri="{FF2B5EF4-FFF2-40B4-BE49-F238E27FC236}">
                <a16:creationId xmlns:a16="http://schemas.microsoft.com/office/drawing/2014/main" id="{D22C045D-0473-4E68-A94C-7E8C3E58795D}"/>
              </a:ext>
            </a:extLst>
          </p:cNvPr>
          <p:cNvSpPr>
            <a:spLocks noGrp="1" noChangeArrowheads="1"/>
          </p:cNvSpPr>
          <p:nvPr>
            <p:ph type="ftr" sz="quarter" idx="3"/>
          </p:nvPr>
        </p:nvSpPr>
        <p:spPr bwMode="auto">
          <a:xfrm>
            <a:off x="4648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1030" name="Slide Number Placeholder 5">
            <a:extLst>
              <a:ext uri="{FF2B5EF4-FFF2-40B4-BE49-F238E27FC236}">
                <a16:creationId xmlns:a16="http://schemas.microsoft.com/office/drawing/2014/main" id="{963B2808-5353-406B-AADF-7DF6B328B9AA}"/>
              </a:ext>
            </a:extLst>
          </p:cNvPr>
          <p:cNvSpPr>
            <a:spLocks noGrp="1" noChangeArrowheads="1"/>
          </p:cNvSpPr>
          <p:nvPr>
            <p:ph type="sldNum" sz="quarter" idx="4"/>
          </p:nvPr>
        </p:nvSpPr>
        <p:spPr bwMode="auto">
          <a:xfrm>
            <a:off x="8077200" y="6356350"/>
            <a:ext cx="3276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D5B832C2-2549-46D6-B181-A2EB1AB187A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ct val="30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2.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image" Target="../media/image1.jpeg"/><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image" Target="../media/image3.png"/><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5.pn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2.xml"/><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2.xml"/><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2.xml"/><Relationship Id="rId10" Type="http://schemas.openxmlformats.org/officeDocument/2006/relationships/image" Target="../media/image35.jpg"/><Relationship Id="rId4" Type="http://schemas.openxmlformats.org/officeDocument/2006/relationships/image" Target="../media/image7.png"/><Relationship Id="rId9"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audio" Target="../media/audio1.wav"/><Relationship Id="rId4" Type="http://schemas.openxmlformats.org/officeDocument/2006/relationships/slide" Target="slide2.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audio" Target="../media/audio1.wav"/><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2.bin"/><Relationship Id="rId18" Type="http://schemas.openxmlformats.org/officeDocument/2006/relationships/image" Target="../media/image17.wmf"/><Relationship Id="rId3"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14.wmf"/><Relationship Id="rId17" Type="http://schemas.openxmlformats.org/officeDocument/2006/relationships/oleObject" Target="../embeddings/oleObject4.bin"/><Relationship Id="rId2" Type="http://schemas.openxmlformats.org/officeDocument/2006/relationships/slideLayout" Target="../slideLayouts/slideLayout7.xml"/><Relationship Id="rId16" Type="http://schemas.openxmlformats.org/officeDocument/2006/relationships/image" Target="../media/image16.wmf"/><Relationship Id="rId1" Type="http://schemas.openxmlformats.org/officeDocument/2006/relationships/vmlDrawing" Target="../drawings/vmlDrawing1.vml"/><Relationship Id="rId6" Type="http://schemas.openxmlformats.org/officeDocument/2006/relationships/audio" Target="../media/audio1.wav"/><Relationship Id="rId11" Type="http://schemas.openxmlformats.org/officeDocument/2006/relationships/oleObject" Target="../embeddings/oleObject1.bin"/><Relationship Id="rId5" Type="http://schemas.openxmlformats.org/officeDocument/2006/relationships/slide" Target="slide2.xml"/><Relationship Id="rId15" Type="http://schemas.openxmlformats.org/officeDocument/2006/relationships/oleObject" Target="../embeddings/oleObject3.bin"/><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15.wmf"/></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slide" Target="slide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audio" Target="../media/audio1.wav"/><Relationship Id="rId11" Type="http://schemas.openxmlformats.org/officeDocument/2006/relationships/image" Target="../media/image25.png"/><Relationship Id="rId5" Type="http://schemas.openxmlformats.org/officeDocument/2006/relationships/slide" Target="slide2.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941311E-518E-443F-9992-0A00A9B4201A}"/>
              </a:ext>
            </a:extLst>
          </p:cNvPr>
          <p:cNvSpPr/>
          <p:nvPr/>
        </p:nvSpPr>
        <p:spPr>
          <a:xfrm>
            <a:off x="250825" y="1412875"/>
            <a:ext cx="649288" cy="144463"/>
          </a:xfrm>
          <a:prstGeom prst="rect">
            <a:avLst/>
          </a:prstGeom>
          <a:noFill/>
          <a:ln w="25400" cap="flat" cmpd="sng" algn="ctr">
            <a:noFill/>
            <a:prstDash val="solid"/>
          </a:ln>
          <a:effectLst/>
        </p:spPr>
        <p:txBody>
          <a:bodyPr anchor="ctr"/>
          <a:lstStyle/>
          <a:p>
            <a:pPr eaLnBrk="1" fontAlgn="auto" hangingPunct="1">
              <a:spcBef>
                <a:spcPts val="0"/>
              </a:spcBef>
              <a:spcAft>
                <a:spcPts val="0"/>
              </a:spcAft>
              <a:defRPr/>
            </a:pP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模板下载：</a:t>
            </a:r>
            <a:r>
              <a:rPr lang="en-US" altLang="zh-CN" sz="100" kern="0" dirty="0">
                <a:solidFill>
                  <a:srgbClr val="EEECE1">
                    <a:lumMod val="25000"/>
                  </a:srgbClr>
                </a:solidFill>
                <a:latin typeface="Calibri"/>
                <a:ea typeface="宋体"/>
                <a:hlinkClick r:id="rId2"/>
              </a:rPr>
              <a:t>www.1ppt.com/moban/</a:t>
            </a:r>
            <a:r>
              <a:rPr lang="en-US" altLang="zh-CN" sz="100" kern="0" dirty="0">
                <a:solidFill>
                  <a:srgbClr val="EEECE1">
                    <a:lumMod val="25000"/>
                  </a:srgbClr>
                </a:solidFill>
                <a:latin typeface="Calibri"/>
                <a:ea typeface="宋体"/>
              </a:rPr>
              <a:t>     </a:t>
            </a:r>
            <a:r>
              <a:rPr lang="zh-CN" altLang="en-US" sz="100" kern="0" dirty="0">
                <a:solidFill>
                  <a:srgbClr val="EEECE1">
                    <a:lumMod val="25000"/>
                  </a:srgbClr>
                </a:solidFill>
                <a:latin typeface="Calibri"/>
                <a:ea typeface="宋体"/>
              </a:rPr>
              <a:t>行业</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a:t>
            </a:r>
            <a:r>
              <a:rPr lang="en-US" altLang="zh-CN" sz="100" kern="0" dirty="0">
                <a:solidFill>
                  <a:srgbClr val="EEECE1">
                    <a:lumMod val="25000"/>
                  </a:srgbClr>
                </a:solidFill>
                <a:latin typeface="Calibri"/>
                <a:ea typeface="宋体"/>
                <a:hlinkClick r:id="rId3"/>
              </a:rPr>
              <a:t>www.1ppt.com/hangye/</a:t>
            </a:r>
            <a:r>
              <a:rPr lang="en-US" altLang="zh-CN" sz="100" kern="0" dirty="0">
                <a:solidFill>
                  <a:srgbClr val="EEECE1">
                    <a:lumMod val="25000"/>
                  </a:srgbClr>
                </a:solidFill>
                <a:latin typeface="Calibri"/>
                <a:ea typeface="宋体"/>
              </a:rPr>
              <a:t> </a:t>
            </a:r>
          </a:p>
          <a:p>
            <a:pPr eaLnBrk="1" fontAlgn="auto" hangingPunct="1">
              <a:spcBef>
                <a:spcPts val="0"/>
              </a:spcBef>
              <a:spcAft>
                <a:spcPts val="0"/>
              </a:spcAft>
              <a:defRPr/>
            </a:pPr>
            <a:r>
              <a:rPr lang="zh-CN" altLang="en-US" sz="100" kern="0" dirty="0">
                <a:solidFill>
                  <a:srgbClr val="EEECE1">
                    <a:lumMod val="25000"/>
                  </a:srgbClr>
                </a:solidFill>
                <a:latin typeface="Calibri"/>
                <a:ea typeface="宋体"/>
              </a:rPr>
              <a:t>节日</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a:t>
            </a:r>
            <a:r>
              <a:rPr lang="en-US" altLang="zh-CN" sz="100" kern="0" dirty="0">
                <a:solidFill>
                  <a:srgbClr val="EEECE1">
                    <a:lumMod val="25000"/>
                  </a:srgbClr>
                </a:solidFill>
                <a:latin typeface="Calibri"/>
                <a:ea typeface="宋体"/>
                <a:hlinkClick r:id="rId4"/>
              </a:rPr>
              <a:t>www.1ppt.com/jieri/</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素材下载：</a:t>
            </a:r>
            <a:r>
              <a:rPr lang="en-US" altLang="zh-CN" sz="100" kern="0" dirty="0">
                <a:solidFill>
                  <a:srgbClr val="EEECE1">
                    <a:lumMod val="25000"/>
                  </a:srgbClr>
                </a:solidFill>
                <a:latin typeface="Calibri"/>
                <a:ea typeface="宋体"/>
                <a:hlinkClick r:id="rId5"/>
              </a:rPr>
              <a:t>www.1ppt.com/sucai/</a:t>
            </a:r>
            <a:endParaRPr lang="en-US" altLang="zh-CN" sz="100" kern="0" dirty="0">
              <a:solidFill>
                <a:srgbClr val="EEECE1">
                  <a:lumMod val="25000"/>
                </a:srgbClr>
              </a:solidFill>
              <a:latin typeface="Calibri"/>
              <a:ea typeface="宋体"/>
            </a:endParaRPr>
          </a:p>
          <a:p>
            <a:pPr eaLnBrk="1" fontAlgn="auto" hangingPunct="1">
              <a:spcBef>
                <a:spcPts val="0"/>
              </a:spcBef>
              <a:spcAft>
                <a:spcPts val="0"/>
              </a:spcAft>
              <a:defRPr/>
            </a:pP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背景图片：</a:t>
            </a:r>
            <a:r>
              <a:rPr lang="en-US" altLang="zh-CN" sz="100" kern="0" dirty="0">
                <a:solidFill>
                  <a:srgbClr val="EEECE1">
                    <a:lumMod val="25000"/>
                  </a:srgbClr>
                </a:solidFill>
                <a:latin typeface="Calibri"/>
                <a:ea typeface="宋体"/>
                <a:hlinkClick r:id="rId6"/>
              </a:rPr>
              <a:t>www.1ppt.com/beijing/</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图表下载：</a:t>
            </a:r>
            <a:r>
              <a:rPr lang="en-US" altLang="zh-CN" sz="100" kern="0" dirty="0">
                <a:solidFill>
                  <a:srgbClr val="EEECE1">
                    <a:lumMod val="25000"/>
                  </a:srgbClr>
                </a:solidFill>
                <a:latin typeface="Calibri"/>
                <a:ea typeface="宋体"/>
                <a:hlinkClick r:id="rId7"/>
              </a:rPr>
              <a:t>www.1ppt.com/tubiao/</a:t>
            </a:r>
            <a:r>
              <a:rPr lang="en-US" altLang="zh-CN" sz="100" kern="0" dirty="0">
                <a:solidFill>
                  <a:srgbClr val="EEECE1">
                    <a:lumMod val="25000"/>
                  </a:srgbClr>
                </a:solidFill>
                <a:latin typeface="Calibri"/>
                <a:ea typeface="宋体"/>
              </a:rPr>
              <a:t>      </a:t>
            </a:r>
          </a:p>
          <a:p>
            <a:pPr eaLnBrk="1" fontAlgn="auto" hangingPunct="1">
              <a:spcBef>
                <a:spcPts val="0"/>
              </a:spcBef>
              <a:spcAft>
                <a:spcPts val="0"/>
              </a:spcAft>
              <a:defRPr/>
            </a:pPr>
            <a:r>
              <a:rPr lang="zh-CN" altLang="en-US" sz="100" kern="0" dirty="0">
                <a:solidFill>
                  <a:srgbClr val="EEECE1">
                    <a:lumMod val="25000"/>
                  </a:srgbClr>
                </a:solidFill>
                <a:latin typeface="Calibri"/>
                <a:ea typeface="宋体"/>
              </a:rPr>
              <a:t>优秀</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下载：</a:t>
            </a:r>
            <a:r>
              <a:rPr lang="en-US" altLang="zh-CN" sz="100" kern="0" dirty="0">
                <a:solidFill>
                  <a:srgbClr val="EEECE1">
                    <a:lumMod val="25000"/>
                  </a:srgbClr>
                </a:solidFill>
                <a:latin typeface="Calibri"/>
                <a:ea typeface="宋体"/>
                <a:hlinkClick r:id="rId8"/>
              </a:rPr>
              <a:t>www.1ppt.com/xiazai/</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教程： </a:t>
            </a:r>
            <a:r>
              <a:rPr lang="en-US" altLang="zh-CN" sz="100" kern="0" dirty="0">
                <a:solidFill>
                  <a:srgbClr val="EEECE1">
                    <a:lumMod val="25000"/>
                  </a:srgbClr>
                </a:solidFill>
                <a:latin typeface="Calibri"/>
                <a:ea typeface="宋体"/>
                <a:hlinkClick r:id="rId9"/>
              </a:rPr>
              <a:t>www.1ppt.com/powerpoint/</a:t>
            </a:r>
            <a:r>
              <a:rPr lang="en-US" altLang="zh-CN" sz="100" kern="0" dirty="0">
                <a:solidFill>
                  <a:srgbClr val="EEECE1">
                    <a:lumMod val="25000"/>
                  </a:srgbClr>
                </a:solidFill>
                <a:latin typeface="Calibri"/>
                <a:ea typeface="宋体"/>
              </a:rPr>
              <a:t>      </a:t>
            </a:r>
          </a:p>
          <a:p>
            <a:pPr eaLnBrk="1" fontAlgn="auto" hangingPunct="1">
              <a:spcBef>
                <a:spcPts val="0"/>
              </a:spcBef>
              <a:spcAft>
                <a:spcPts val="0"/>
              </a:spcAft>
              <a:defRPr/>
            </a:pPr>
            <a:r>
              <a:rPr lang="en-US" altLang="zh-CN" sz="100" kern="0" dirty="0">
                <a:solidFill>
                  <a:srgbClr val="EEECE1">
                    <a:lumMod val="25000"/>
                  </a:srgbClr>
                </a:solidFill>
                <a:latin typeface="Calibri"/>
                <a:ea typeface="宋体"/>
              </a:rPr>
              <a:t>Word</a:t>
            </a:r>
            <a:r>
              <a:rPr lang="zh-CN" altLang="en-US" sz="100" kern="0" dirty="0">
                <a:solidFill>
                  <a:srgbClr val="EEECE1">
                    <a:lumMod val="25000"/>
                  </a:srgbClr>
                </a:solidFill>
                <a:latin typeface="Calibri"/>
                <a:ea typeface="宋体"/>
              </a:rPr>
              <a:t>教程： </a:t>
            </a:r>
            <a:r>
              <a:rPr lang="en-US" altLang="zh-CN" sz="100" kern="0" dirty="0">
                <a:solidFill>
                  <a:srgbClr val="EEECE1">
                    <a:lumMod val="25000"/>
                  </a:srgbClr>
                </a:solidFill>
                <a:latin typeface="Calibri"/>
                <a:ea typeface="宋体"/>
                <a:hlinkClick r:id="rId10"/>
              </a:rPr>
              <a:t>www.1ppt.com/word/</a:t>
            </a:r>
            <a:r>
              <a:rPr lang="en-US" altLang="zh-CN" sz="100" kern="0" dirty="0">
                <a:solidFill>
                  <a:srgbClr val="EEECE1">
                    <a:lumMod val="25000"/>
                  </a:srgbClr>
                </a:solidFill>
                <a:latin typeface="Calibri"/>
                <a:ea typeface="宋体"/>
              </a:rPr>
              <a:t>              Excel</a:t>
            </a:r>
            <a:r>
              <a:rPr lang="zh-CN" altLang="en-US" sz="100" kern="0" dirty="0">
                <a:solidFill>
                  <a:srgbClr val="EEECE1">
                    <a:lumMod val="25000"/>
                  </a:srgbClr>
                </a:solidFill>
                <a:latin typeface="Calibri"/>
                <a:ea typeface="宋体"/>
              </a:rPr>
              <a:t>教程：</a:t>
            </a:r>
            <a:r>
              <a:rPr lang="en-US" altLang="zh-CN" sz="100" kern="0" dirty="0">
                <a:solidFill>
                  <a:srgbClr val="EEECE1">
                    <a:lumMod val="25000"/>
                  </a:srgbClr>
                </a:solidFill>
                <a:latin typeface="Calibri"/>
                <a:ea typeface="宋体"/>
                <a:hlinkClick r:id="rId11"/>
              </a:rPr>
              <a:t>www.1ppt.com/excel/</a:t>
            </a:r>
            <a:r>
              <a:rPr lang="en-US" altLang="zh-CN" sz="100" kern="0" dirty="0">
                <a:solidFill>
                  <a:srgbClr val="EEECE1">
                    <a:lumMod val="25000"/>
                  </a:srgbClr>
                </a:solidFill>
                <a:latin typeface="Calibri"/>
                <a:ea typeface="宋体"/>
              </a:rPr>
              <a:t>  </a:t>
            </a:r>
          </a:p>
          <a:p>
            <a:pPr eaLnBrk="1" fontAlgn="auto" hangingPunct="1">
              <a:spcBef>
                <a:spcPts val="0"/>
              </a:spcBef>
              <a:spcAft>
                <a:spcPts val="0"/>
              </a:spcAft>
              <a:defRPr/>
            </a:pPr>
            <a:r>
              <a:rPr lang="zh-CN" altLang="en-US" sz="100" kern="0" dirty="0">
                <a:solidFill>
                  <a:srgbClr val="EEECE1">
                    <a:lumMod val="25000"/>
                  </a:srgbClr>
                </a:solidFill>
                <a:latin typeface="Calibri"/>
                <a:ea typeface="宋体"/>
              </a:rPr>
              <a:t>资料下载：</a:t>
            </a:r>
            <a:r>
              <a:rPr lang="en-US" altLang="zh-CN" sz="100" kern="0" dirty="0">
                <a:solidFill>
                  <a:srgbClr val="EEECE1">
                    <a:lumMod val="25000"/>
                  </a:srgbClr>
                </a:solidFill>
                <a:latin typeface="Calibri"/>
                <a:ea typeface="宋体"/>
                <a:hlinkClick r:id="rId12"/>
              </a:rPr>
              <a:t>www.1ppt.com/ziliao/</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课件下载：</a:t>
            </a:r>
            <a:r>
              <a:rPr lang="en-US" altLang="zh-CN" sz="100" kern="0" dirty="0">
                <a:solidFill>
                  <a:srgbClr val="EEECE1">
                    <a:lumMod val="25000"/>
                  </a:srgbClr>
                </a:solidFill>
                <a:latin typeface="Calibri"/>
                <a:ea typeface="宋体"/>
                <a:hlinkClick r:id="rId13"/>
              </a:rPr>
              <a:t>www.1ppt.com/kejian/</a:t>
            </a:r>
            <a:r>
              <a:rPr lang="en-US" altLang="zh-CN" sz="100" kern="0" dirty="0">
                <a:solidFill>
                  <a:srgbClr val="EEECE1">
                    <a:lumMod val="25000"/>
                  </a:srgbClr>
                </a:solidFill>
                <a:latin typeface="Calibri"/>
                <a:ea typeface="宋体"/>
              </a:rPr>
              <a:t> </a:t>
            </a:r>
          </a:p>
          <a:p>
            <a:pPr eaLnBrk="1" fontAlgn="auto" hangingPunct="1">
              <a:spcBef>
                <a:spcPts val="0"/>
              </a:spcBef>
              <a:spcAft>
                <a:spcPts val="0"/>
              </a:spcAft>
              <a:defRPr/>
            </a:pPr>
            <a:r>
              <a:rPr lang="zh-CN" altLang="en-US" sz="100" kern="0" dirty="0">
                <a:solidFill>
                  <a:srgbClr val="EEECE1">
                    <a:lumMod val="25000"/>
                  </a:srgbClr>
                </a:solidFill>
                <a:latin typeface="Calibri"/>
                <a:ea typeface="宋体"/>
              </a:rPr>
              <a:t>范文下载：</a:t>
            </a:r>
            <a:r>
              <a:rPr lang="en-US" altLang="zh-CN" sz="100" kern="0" dirty="0">
                <a:solidFill>
                  <a:srgbClr val="EEECE1">
                    <a:lumMod val="25000"/>
                  </a:srgbClr>
                </a:solidFill>
                <a:latin typeface="Calibri"/>
                <a:ea typeface="宋体"/>
                <a:hlinkClick r:id="rId14"/>
              </a:rPr>
              <a:t>www.1ppt.com/fanwen/</a:t>
            </a:r>
            <a:r>
              <a:rPr lang="en-US" altLang="zh-CN" sz="100" kern="0" dirty="0">
                <a:solidFill>
                  <a:srgbClr val="EEECE1">
                    <a:lumMod val="25000"/>
                  </a:srgbClr>
                </a:solidFill>
                <a:latin typeface="Calibri"/>
                <a:ea typeface="宋体"/>
              </a:rPr>
              <a:t>             </a:t>
            </a:r>
            <a:r>
              <a:rPr lang="zh-CN" altLang="en-US" sz="100" kern="0" dirty="0">
                <a:solidFill>
                  <a:srgbClr val="EEECE1">
                    <a:lumMod val="25000"/>
                  </a:srgbClr>
                </a:solidFill>
                <a:latin typeface="Calibri"/>
                <a:ea typeface="宋体"/>
              </a:rPr>
              <a:t>试卷下载：</a:t>
            </a:r>
            <a:r>
              <a:rPr lang="en-US" altLang="zh-CN" sz="100" kern="0" dirty="0">
                <a:solidFill>
                  <a:srgbClr val="EEECE1">
                    <a:lumMod val="25000"/>
                  </a:srgbClr>
                </a:solidFill>
                <a:latin typeface="Calibri"/>
                <a:ea typeface="宋体"/>
                <a:hlinkClick r:id="rId15"/>
              </a:rPr>
              <a:t>www.1ppt.com/shiti/</a:t>
            </a:r>
            <a:r>
              <a:rPr lang="en-US" altLang="zh-CN" sz="100" kern="0" dirty="0">
                <a:solidFill>
                  <a:srgbClr val="EEECE1">
                    <a:lumMod val="25000"/>
                  </a:srgbClr>
                </a:solidFill>
                <a:latin typeface="Calibri"/>
                <a:ea typeface="宋体"/>
              </a:rPr>
              <a:t>  </a:t>
            </a:r>
          </a:p>
          <a:p>
            <a:pPr eaLnBrk="1" fontAlgn="auto" hangingPunct="1">
              <a:spcBef>
                <a:spcPts val="0"/>
              </a:spcBef>
              <a:spcAft>
                <a:spcPts val="0"/>
              </a:spcAft>
              <a:defRPr/>
            </a:pPr>
            <a:r>
              <a:rPr lang="zh-CN" altLang="en-US" sz="100" kern="0" dirty="0">
                <a:solidFill>
                  <a:srgbClr val="EEECE1">
                    <a:lumMod val="25000"/>
                  </a:srgbClr>
                </a:solidFill>
                <a:latin typeface="Calibri"/>
                <a:ea typeface="宋体"/>
              </a:rPr>
              <a:t>教案下载：</a:t>
            </a:r>
            <a:r>
              <a:rPr lang="en-US" altLang="zh-CN" sz="100" kern="0" dirty="0">
                <a:solidFill>
                  <a:srgbClr val="EEECE1">
                    <a:lumMod val="25000"/>
                  </a:srgbClr>
                </a:solidFill>
                <a:latin typeface="Calibri"/>
                <a:ea typeface="宋体"/>
                <a:hlinkClick r:id="rId16"/>
              </a:rPr>
              <a:t>www.1ppt.com/jiaoan/</a:t>
            </a:r>
            <a:r>
              <a:rPr lang="en-US" altLang="zh-CN" sz="100" kern="0" dirty="0">
                <a:solidFill>
                  <a:srgbClr val="EEECE1">
                    <a:lumMod val="25000"/>
                  </a:srgbClr>
                </a:solidFill>
                <a:latin typeface="Calibri"/>
                <a:ea typeface="宋体"/>
              </a:rPr>
              <a:t>  </a:t>
            </a:r>
          </a:p>
          <a:p>
            <a:pPr eaLnBrk="1" fontAlgn="auto" hangingPunct="1">
              <a:spcBef>
                <a:spcPts val="0"/>
              </a:spcBef>
              <a:spcAft>
                <a:spcPts val="0"/>
              </a:spcAft>
              <a:defRPr/>
            </a:pPr>
            <a:r>
              <a:rPr lang="en-US" altLang="zh-CN" sz="100" kern="0" dirty="0">
                <a:solidFill>
                  <a:srgbClr val="EEECE1">
                    <a:lumMod val="25000"/>
                  </a:srgbClr>
                </a:solidFill>
                <a:latin typeface="Calibri"/>
                <a:ea typeface="宋体"/>
              </a:rPr>
              <a:t>  </a:t>
            </a:r>
            <a:endParaRPr lang="zh-CN" altLang="en-US" sz="100" kern="0" dirty="0">
              <a:solidFill>
                <a:srgbClr val="EEECE1">
                  <a:lumMod val="25000"/>
                </a:srgbClr>
              </a:solidFill>
              <a:latin typeface="Calibri"/>
              <a:ea typeface="宋体"/>
            </a:endParaRPr>
          </a:p>
        </p:txBody>
      </p:sp>
      <p:pic>
        <p:nvPicPr>
          <p:cNvPr id="3075" name="Picture 10" descr="C:\Users\apple\Desktop\mb\222222222\1.jpg">
            <a:extLst>
              <a:ext uri="{FF2B5EF4-FFF2-40B4-BE49-F238E27FC236}">
                <a16:creationId xmlns:a16="http://schemas.microsoft.com/office/drawing/2014/main" id="{B555574B-F27E-4236-A5D8-1B3E29C042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988" y="0"/>
            <a:ext cx="122189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矩形 14">
            <a:extLst>
              <a:ext uri="{FF2B5EF4-FFF2-40B4-BE49-F238E27FC236}">
                <a16:creationId xmlns:a16="http://schemas.microsoft.com/office/drawing/2014/main" id="{341739DC-A63C-4660-8301-908065959B3B}"/>
              </a:ext>
            </a:extLst>
          </p:cNvPr>
          <p:cNvSpPr>
            <a:spLocks noChangeArrowheads="1"/>
          </p:cNvSpPr>
          <p:nvPr/>
        </p:nvSpPr>
        <p:spPr bwMode="auto">
          <a:xfrm>
            <a:off x="2516910" y="1550868"/>
            <a:ext cx="715817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3200" dirty="0">
                <a:solidFill>
                  <a:schemeClr val="bg1"/>
                </a:solidFill>
                <a:latin typeface="+mn-lt"/>
                <a:ea typeface="方正大标宋简体" pitchFamily="2" charset="-122"/>
              </a:rPr>
              <a:t>Analysis of Urban Flood-waterlogging</a:t>
            </a:r>
          </a:p>
          <a:p>
            <a:pPr algn="ctr">
              <a:lnSpc>
                <a:spcPct val="100000"/>
              </a:lnSpc>
              <a:spcBef>
                <a:spcPct val="0"/>
              </a:spcBef>
              <a:buFontTx/>
              <a:buNone/>
            </a:pPr>
            <a:r>
              <a:rPr lang="en-US" altLang="zh-CN" sz="3200" dirty="0">
                <a:solidFill>
                  <a:schemeClr val="bg1"/>
                </a:solidFill>
                <a:latin typeface="+mn-lt"/>
                <a:ea typeface="方正大标宋简体" pitchFamily="2" charset="-122"/>
              </a:rPr>
              <a:t>and </a:t>
            </a:r>
          </a:p>
          <a:p>
            <a:pPr algn="ctr">
              <a:lnSpc>
                <a:spcPct val="100000"/>
              </a:lnSpc>
              <a:spcBef>
                <a:spcPct val="0"/>
              </a:spcBef>
              <a:buFontTx/>
              <a:buNone/>
            </a:pPr>
            <a:r>
              <a:rPr lang="en-US" altLang="zh-CN" sz="3200" dirty="0">
                <a:solidFill>
                  <a:schemeClr val="bg1"/>
                </a:solidFill>
                <a:latin typeface="+mn-lt"/>
                <a:ea typeface="方正大标宋简体" pitchFamily="2" charset="-122"/>
              </a:rPr>
              <a:t>Design of Road Drainage System Based on</a:t>
            </a:r>
          </a:p>
          <a:p>
            <a:pPr algn="ctr">
              <a:lnSpc>
                <a:spcPct val="100000"/>
              </a:lnSpc>
              <a:spcBef>
                <a:spcPct val="0"/>
              </a:spcBef>
              <a:buFontTx/>
              <a:buNone/>
            </a:pPr>
            <a:r>
              <a:rPr lang="en-US" altLang="zh-CN" sz="3200" dirty="0">
                <a:solidFill>
                  <a:schemeClr val="bg1"/>
                </a:solidFill>
                <a:latin typeface="+mn-lt"/>
                <a:ea typeface="方正大标宋简体" pitchFamily="2" charset="-122"/>
              </a:rPr>
              <a:t>Low-Impact-Development(LID)</a:t>
            </a:r>
          </a:p>
        </p:txBody>
      </p:sp>
      <p:pic>
        <p:nvPicPr>
          <p:cNvPr id="3077" name="图片 6">
            <a:extLst>
              <a:ext uri="{FF2B5EF4-FFF2-40B4-BE49-F238E27FC236}">
                <a16:creationId xmlns:a16="http://schemas.microsoft.com/office/drawing/2014/main" id="{D7D61706-9649-4B21-99E6-056AD43F97C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9975" y="418326"/>
            <a:ext cx="12065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C0EF361E-856A-4474-9C28-E1E958CF0B07}"/>
              </a:ext>
            </a:extLst>
          </p:cNvPr>
          <p:cNvSpPr txBox="1"/>
          <p:nvPr/>
        </p:nvSpPr>
        <p:spPr>
          <a:xfrm>
            <a:off x="3450431" y="3632163"/>
            <a:ext cx="5291137" cy="830997"/>
          </a:xfrm>
          <a:prstGeom prst="rect">
            <a:avLst/>
          </a:prstGeom>
          <a:noFill/>
        </p:spPr>
        <p:txBody>
          <a:bodyPr>
            <a:spAutoFit/>
          </a:bodyPr>
          <a:lstStyle/>
          <a:p>
            <a:pPr algn="ctr" eaLnBrk="1" hangingPunct="1">
              <a:defRPr/>
            </a:pPr>
            <a:r>
              <a:rPr lang="en-US" altLang="zh-CN" sz="2400" dirty="0">
                <a:solidFill>
                  <a:schemeClr val="bg1"/>
                </a:solidFill>
                <a:latin typeface="Times New Roman" panose="02020603050405020304" pitchFamily="18" charset="0"/>
                <a:ea typeface="+mn-ea"/>
                <a:cs typeface="Times New Roman" panose="02020603050405020304" pitchFamily="18" charset="0"/>
                <a:sym typeface="+mn-lt"/>
              </a:rPr>
              <a:t>Minghao Chen</a:t>
            </a:r>
          </a:p>
          <a:p>
            <a:pPr algn="ctr" eaLnBrk="1" hangingPunct="1">
              <a:defRPr/>
            </a:pPr>
            <a:r>
              <a:rPr lang="en-US" altLang="zh-CN" sz="2400" dirty="0">
                <a:solidFill>
                  <a:schemeClr val="bg1"/>
                </a:solidFill>
                <a:latin typeface="Times New Roman" panose="02020603050405020304" pitchFamily="18" charset="0"/>
                <a:ea typeface="+mn-ea"/>
                <a:cs typeface="Times New Roman" panose="02020603050405020304" pitchFamily="18" charset="0"/>
                <a:sym typeface="+mn-lt"/>
              </a:rPr>
              <a:t> Email: min</a:t>
            </a:r>
            <a:r>
              <a:rPr lang="en-US" altLang="zh-CN" sz="2400" dirty="0">
                <a:solidFill>
                  <a:schemeClr val="bg1"/>
                </a:solidFill>
                <a:latin typeface="Times New Roman" panose="02020603050405020304" pitchFamily="18" charset="0"/>
                <a:cs typeface="Times New Roman" panose="02020603050405020304" pitchFamily="18" charset="0"/>
                <a:sym typeface="+mn-lt"/>
              </a:rPr>
              <a:t>ghaochen@my.swjtu.edu.cn</a:t>
            </a:r>
            <a:endParaRPr lang="en-US" altLang="zh-CN" sz="2400" dirty="0">
              <a:solidFill>
                <a:schemeClr val="bg1"/>
              </a:solidFill>
              <a:latin typeface="Times New Roman" panose="02020603050405020304" pitchFamily="18" charset="0"/>
              <a:ea typeface="+mn-ea"/>
              <a:cs typeface="Times New Roman" panose="02020603050405020304" pitchFamily="18" charset="0"/>
              <a:sym typeface="+mn-lt"/>
            </a:endParaRPr>
          </a:p>
        </p:txBody>
      </p:sp>
      <p:sp>
        <p:nvSpPr>
          <p:cNvPr id="10" name="矩形 9">
            <a:extLst>
              <a:ext uri="{FF2B5EF4-FFF2-40B4-BE49-F238E27FC236}">
                <a16:creationId xmlns:a16="http://schemas.microsoft.com/office/drawing/2014/main" id="{7BB8B29B-8AD6-4DF9-99C9-E364BE858783}"/>
              </a:ext>
            </a:extLst>
          </p:cNvPr>
          <p:cNvSpPr/>
          <p:nvPr/>
        </p:nvSpPr>
        <p:spPr>
          <a:xfrm>
            <a:off x="4473938" y="4492402"/>
            <a:ext cx="3720354" cy="778675"/>
          </a:xfrm>
          <a:prstGeom prst="rect">
            <a:avLst/>
          </a:prstGeom>
        </p:spPr>
        <p:txBody>
          <a:bodyPr wrap="square">
            <a:spAutoFit/>
          </a:bodyPr>
          <a:lstStyle/>
          <a:p>
            <a:pPr>
              <a:defRPr/>
            </a:pPr>
            <a:r>
              <a:rPr lang="en-US" altLang="zh-CN" sz="2000" dirty="0">
                <a:solidFill>
                  <a:schemeClr val="bg1"/>
                </a:solidFill>
                <a:latin typeface="Times New Roman" panose="02020603050405020304" pitchFamily="18" charset="0"/>
                <a:ea typeface="+mn-ea"/>
                <a:cs typeface="Times New Roman" panose="02020603050405020304" pitchFamily="18" charset="0"/>
              </a:rPr>
              <a:t>Department of Civil Engineering, Southwest </a:t>
            </a:r>
            <a:r>
              <a:rPr lang="en-US" altLang="zh-CN" sz="2000" dirty="0" err="1">
                <a:solidFill>
                  <a:schemeClr val="bg1"/>
                </a:solidFill>
                <a:latin typeface="Times New Roman" panose="02020603050405020304" pitchFamily="18" charset="0"/>
                <a:ea typeface="+mn-ea"/>
                <a:cs typeface="Times New Roman" panose="02020603050405020304" pitchFamily="18" charset="0"/>
              </a:rPr>
              <a:t>Jiaotong</a:t>
            </a:r>
            <a:r>
              <a:rPr lang="en-US" altLang="zh-CN" sz="2000" dirty="0">
                <a:solidFill>
                  <a:schemeClr val="bg1"/>
                </a:solidFill>
                <a:latin typeface="Times New Roman" panose="02020603050405020304" pitchFamily="18" charset="0"/>
                <a:ea typeface="+mn-ea"/>
                <a:cs typeface="Times New Roman" panose="02020603050405020304" pitchFamily="18" charset="0"/>
              </a:rPr>
              <a:t> University</a:t>
            </a:r>
          </a:p>
        </p:txBody>
      </p:sp>
      <p:pic>
        <p:nvPicPr>
          <p:cNvPr id="11" name="图片 10">
            <a:extLst>
              <a:ext uri="{FF2B5EF4-FFF2-40B4-BE49-F238E27FC236}">
                <a16:creationId xmlns:a16="http://schemas.microsoft.com/office/drawing/2014/main" id="{9FE061F3-4C52-4BEA-A258-171EEE57AD3C}"/>
              </a:ext>
            </a:extLst>
          </p:cNvPr>
          <p:cNvPicPr>
            <a:picLocks noChangeAspect="1" noChangeArrowheads="1"/>
          </p:cNvPicPr>
          <p:nvPr/>
        </p:nvPicPr>
        <p:blipFill>
          <a:blip r:embed="rId19">
            <a:lum bright="70000" contrast="-70000"/>
            <a:extLst>
              <a:ext uri="{28A0092B-C50C-407E-A947-70E740481C1C}">
                <a14:useLocalDpi xmlns:a14="http://schemas.microsoft.com/office/drawing/2010/main" val="0"/>
              </a:ext>
            </a:extLst>
          </a:blip>
          <a:srcRect/>
          <a:stretch>
            <a:fillRect/>
          </a:stretch>
        </p:blipFill>
        <p:spPr bwMode="auto">
          <a:xfrm>
            <a:off x="4128930" y="4511207"/>
            <a:ext cx="399891" cy="399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C45112CF-BEA0-480B-B4EB-705C2CCE9AB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47076" y="-463826"/>
            <a:ext cx="3359636" cy="3359636"/>
          </a:xfrm>
          <a:prstGeom prst="rect">
            <a:avLst/>
          </a:prstGeom>
        </p:spPr>
      </p:pic>
    </p:spTree>
  </p:cSld>
  <p:clrMapOvr>
    <a:masterClrMapping/>
  </p:clrMapOvr>
  <p:transition spd="slow" advTm="2349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wipe(left)">
                                      <p:cBhvr>
                                        <p:cTn id="7" dur="500"/>
                                        <p:tgtEl>
                                          <p:spTgt spid="717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utoUpdateAnimBg="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7" descr="C:\Users\apple\Desktop\mb\222222222\6.png">
            <a:extLst>
              <a:ext uri="{FF2B5EF4-FFF2-40B4-BE49-F238E27FC236}">
                <a16:creationId xmlns:a16="http://schemas.microsoft.com/office/drawing/2014/main" id="{BD03405E-8CD1-4AC4-ADB4-931F26FBD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6">
            <a:extLst>
              <a:ext uri="{FF2B5EF4-FFF2-40B4-BE49-F238E27FC236}">
                <a16:creationId xmlns:a16="http://schemas.microsoft.com/office/drawing/2014/main" id="{EA163C73-CB59-4197-B932-36E667B2846B}"/>
              </a:ext>
            </a:extLst>
          </p:cNvPr>
          <p:cNvSpPr>
            <a:spLocks noChangeArrowheads="1"/>
          </p:cNvSpPr>
          <p:nvPr/>
        </p:nvSpPr>
        <p:spPr bwMode="auto">
          <a:xfrm>
            <a:off x="3786188" y="2308225"/>
            <a:ext cx="4619625"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4400" b="1" dirty="0">
                <a:solidFill>
                  <a:srgbClr val="A6A6A6"/>
                </a:solidFill>
                <a:latin typeface="微软雅黑" panose="020B0503020204020204" pitchFamily="34" charset="-122"/>
                <a:ea typeface="微软雅黑" panose="020B0503020204020204" pitchFamily="34" charset="-122"/>
              </a:rPr>
              <a:t>Design of LID system</a:t>
            </a:r>
          </a:p>
        </p:txBody>
      </p:sp>
    </p:spTree>
  </p:cSld>
  <p:clrMapOvr>
    <a:masterClrMapping/>
  </p:clrMapOvr>
  <p:transition spd="slow" advTm="3985"/>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6" presetClass="emph" presetSubtype="0" fill="hold" grpId="0" nodeType="withEffect">
                                  <p:stCondLst>
                                    <p:cond delay="0"/>
                                  </p:stCondLst>
                                  <p:iterate type="lt">
                                    <p:tmPct val="10000"/>
                                  </p:iterate>
                                  <p:childTnLst>
                                    <p:animScale>
                                      <p:cBhvr>
                                        <p:cTn id="6" dur="250" autoRev="1" fill="hold">
                                          <p:stCondLst>
                                            <p:cond delay="0"/>
                                          </p:stCondLst>
                                        </p:cTn>
                                        <p:tgtEl>
                                          <p:spTgt spid="9219"/>
                                        </p:tgtEl>
                                      </p:cBhvr>
                                      <p:to x="80000" y="100000"/>
                                    </p:animScale>
                                    <p:anim by="(#ppt_w*0.10)" calcmode="lin" valueType="num">
                                      <p:cBhvr>
                                        <p:cTn id="7" dur="250" autoRev="1" fill="hold">
                                          <p:stCondLst>
                                            <p:cond delay="0"/>
                                          </p:stCondLst>
                                        </p:cTn>
                                        <p:tgtEl>
                                          <p:spTgt spid="9219"/>
                                        </p:tgtEl>
                                        <p:attrNameLst>
                                          <p:attrName>ppt_x</p:attrName>
                                        </p:attrNameLst>
                                      </p:cBhvr>
                                    </p:anim>
                                    <p:anim by="(-#ppt_w*0.10)" calcmode="lin" valueType="num">
                                      <p:cBhvr>
                                        <p:cTn id="8" dur="250" autoRev="1" fill="hold">
                                          <p:stCondLst>
                                            <p:cond delay="0"/>
                                          </p:stCondLst>
                                        </p:cTn>
                                        <p:tgtEl>
                                          <p:spTgt spid="9219"/>
                                        </p:tgtEl>
                                        <p:attrNameLst>
                                          <p:attrName>ppt_y</p:attrName>
                                        </p:attrNameLst>
                                      </p:cBhvr>
                                    </p:anim>
                                    <p:animRot by="-479880">
                                      <p:cBhvr>
                                        <p:cTn id="9" dur="250" autoRev="1" fill="hold">
                                          <p:stCondLst>
                                            <p:cond delay="0"/>
                                          </p:stCondLst>
                                        </p:cTn>
                                        <p:tgtEl>
                                          <p:spTgt spid="92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9" descr="C:\Users\apple\Desktop\mb\222222222\3.png">
            <a:extLst>
              <a:ext uri="{FF2B5EF4-FFF2-40B4-BE49-F238E27FC236}">
                <a16:creationId xmlns:a16="http://schemas.microsoft.com/office/drawing/2014/main" id="{D9F073F5-9E9B-499E-86C9-A222AEFC4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0"/>
            <a:ext cx="10112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12" descr="C:\Users\apple\Desktop\mb\222222222\5.png">
            <a:extLst>
              <a:ext uri="{FF2B5EF4-FFF2-40B4-BE49-F238E27FC236}">
                <a16:creationId xmlns:a16="http://schemas.microsoft.com/office/drawing/2014/main" id="{E4E62393-01AA-4CC7-829C-69EFA5A8C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63" y="671513"/>
            <a:ext cx="109537"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矩形 9">
            <a:extLst>
              <a:ext uri="{FF2B5EF4-FFF2-40B4-BE49-F238E27FC236}">
                <a16:creationId xmlns:a16="http://schemas.microsoft.com/office/drawing/2014/main" id="{98B8CC7C-EDF0-4BB5-9AD1-3B475D461E84}"/>
              </a:ext>
            </a:extLst>
          </p:cNvPr>
          <p:cNvSpPr>
            <a:spLocks noChangeArrowheads="1"/>
          </p:cNvSpPr>
          <p:nvPr/>
        </p:nvSpPr>
        <p:spPr bwMode="auto">
          <a:xfrm>
            <a:off x="1231900" y="530225"/>
            <a:ext cx="27130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r>
              <a:rPr lang="en-US" altLang="zh-CN" sz="1700" dirty="0">
                <a:solidFill>
                  <a:srgbClr val="A6A6A6"/>
                </a:solidFill>
                <a:latin typeface="微软雅黑" panose="020B0503020204020204" pitchFamily="34" charset="-122"/>
                <a:ea typeface="微软雅黑" panose="020B0503020204020204" pitchFamily="34" charset="-122"/>
              </a:rPr>
              <a:t>AutoCAD design in road</a:t>
            </a:r>
            <a:endParaRPr lang="zh-CN" altLang="en-US" sz="1700" dirty="0">
              <a:solidFill>
                <a:srgbClr val="A6A6A6"/>
              </a:solidFill>
              <a:latin typeface="微软雅黑" panose="020B0503020204020204" pitchFamily="34" charset="-122"/>
              <a:ea typeface="微软雅黑" panose="020B0503020204020204" pitchFamily="34" charset="-122"/>
            </a:endParaRPr>
          </a:p>
        </p:txBody>
      </p:sp>
      <p:sp>
        <p:nvSpPr>
          <p:cNvPr id="17413" name="矩形 16">
            <a:hlinkClick r:id="rId5" action="ppaction://hlinksldjump">
              <a:snd r:embed="rId6" name="click.wav"/>
            </a:hlinkClick>
            <a:hlinkHover r:id="" action="ppaction://noaction" highlightClick="1"/>
            <a:extLst>
              <a:ext uri="{FF2B5EF4-FFF2-40B4-BE49-F238E27FC236}">
                <a16:creationId xmlns:a16="http://schemas.microsoft.com/office/drawing/2014/main" id="{A9EA4B26-D076-4867-A63C-643BF269E4B0}"/>
              </a:ext>
            </a:extLst>
          </p:cNvPr>
          <p:cNvSpPr>
            <a:spLocks noChangeArrowheads="1"/>
          </p:cNvSpPr>
          <p:nvPr/>
        </p:nvSpPr>
        <p:spPr bwMode="auto">
          <a:xfrm>
            <a:off x="10685463" y="6288088"/>
            <a:ext cx="11096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000">
                <a:solidFill>
                  <a:srgbClr val="00A0E9"/>
                </a:solidFill>
                <a:latin typeface="方正大标宋简体" pitchFamily="2" charset="-122"/>
                <a:ea typeface="方正大标宋简体" pitchFamily="2" charset="-122"/>
              </a:rPr>
              <a:t>【DIRECTORY】</a:t>
            </a:r>
            <a:endParaRPr lang="zh-CN" altLang="en-US" sz="1000">
              <a:solidFill>
                <a:srgbClr val="00A0E9"/>
              </a:solidFill>
              <a:latin typeface="方正大标宋简体" pitchFamily="2" charset="-122"/>
              <a:ea typeface="方正大标宋简体" pitchFamily="2" charset="-122"/>
            </a:endParaRPr>
          </a:p>
        </p:txBody>
      </p:sp>
      <p:sp>
        <p:nvSpPr>
          <p:cNvPr id="17414" name="矩形 11">
            <a:extLst>
              <a:ext uri="{FF2B5EF4-FFF2-40B4-BE49-F238E27FC236}">
                <a16:creationId xmlns:a16="http://schemas.microsoft.com/office/drawing/2014/main" id="{D1A38405-5B97-447B-AC8A-8C5D2AFD888D}"/>
              </a:ext>
            </a:extLst>
          </p:cNvPr>
          <p:cNvSpPr>
            <a:spLocks noChangeArrowheads="1"/>
          </p:cNvSpPr>
          <p:nvPr/>
        </p:nvSpPr>
        <p:spPr bwMode="auto">
          <a:xfrm>
            <a:off x="1231900" y="3679825"/>
            <a:ext cx="9585325" cy="365125"/>
          </a:xfrm>
          <a:prstGeom prst="rect">
            <a:avLst/>
          </a:prstGeom>
          <a:solidFill>
            <a:srgbClr val="D9D9D9"/>
          </a:solidFill>
          <a:ln w="9525">
            <a:solidFill>
              <a:schemeClr val="bg1"/>
            </a:solidFill>
            <a:miter lim="800000"/>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pic>
        <p:nvPicPr>
          <p:cNvPr id="17415" name="图片 15">
            <a:extLst>
              <a:ext uri="{FF2B5EF4-FFF2-40B4-BE49-F238E27FC236}">
                <a16:creationId xmlns:a16="http://schemas.microsoft.com/office/drawing/2014/main" id="{CE8F8E1D-D2B1-49EE-A647-E3B8D1F37B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347" t="22404" r="15782" b="31735"/>
          <a:stretch>
            <a:fillRect/>
          </a:stretch>
        </p:blipFill>
        <p:spPr bwMode="auto">
          <a:xfrm>
            <a:off x="1231900" y="884238"/>
            <a:ext cx="4633913"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图片 16" descr="E:\ASCE\2018正式\WRP\fig6.jpg">
            <a:extLst>
              <a:ext uri="{FF2B5EF4-FFF2-40B4-BE49-F238E27FC236}">
                <a16:creationId xmlns:a16="http://schemas.microsoft.com/office/drawing/2014/main" id="{89954BF8-62CC-41DA-869F-6373E09ABF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25453" r="9015" b="12589"/>
          <a:stretch>
            <a:fillRect/>
          </a:stretch>
        </p:blipFill>
        <p:spPr bwMode="auto">
          <a:xfrm>
            <a:off x="6446838" y="884238"/>
            <a:ext cx="4370387"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图片 17">
            <a:extLst>
              <a:ext uri="{FF2B5EF4-FFF2-40B4-BE49-F238E27FC236}">
                <a16:creationId xmlns:a16="http://schemas.microsoft.com/office/drawing/2014/main" id="{08AC0BFA-0253-4F8B-B159-335E0BB52F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3131" t="38779" r="3081" b="28761"/>
          <a:stretch>
            <a:fillRect/>
          </a:stretch>
        </p:blipFill>
        <p:spPr bwMode="auto">
          <a:xfrm>
            <a:off x="1243013" y="4044950"/>
            <a:ext cx="9585325"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a:extLst>
              <a:ext uri="{FF2B5EF4-FFF2-40B4-BE49-F238E27FC236}">
                <a16:creationId xmlns:a16="http://schemas.microsoft.com/office/drawing/2014/main" id="{F3975CFB-FE7A-41D5-9300-CB77198AD678}"/>
              </a:ext>
            </a:extLst>
          </p:cNvPr>
          <p:cNvCxnSpPr>
            <a:cxnSpLocks/>
          </p:cNvCxnSpPr>
          <p:nvPr/>
        </p:nvCxnSpPr>
        <p:spPr bwMode="auto">
          <a:xfrm>
            <a:off x="6096000" y="884238"/>
            <a:ext cx="12700" cy="2795587"/>
          </a:xfrm>
          <a:prstGeom prst="line">
            <a:avLst/>
          </a:prstGeom>
          <a:ln w="28575">
            <a:solidFill>
              <a:schemeClr val="bg2">
                <a:lumMod val="90000"/>
              </a:schemeClr>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7419" name="矩形 9">
            <a:extLst>
              <a:ext uri="{FF2B5EF4-FFF2-40B4-BE49-F238E27FC236}">
                <a16:creationId xmlns:a16="http://schemas.microsoft.com/office/drawing/2014/main" id="{1606C652-6C18-4C68-8FB1-F98B39289277}"/>
              </a:ext>
            </a:extLst>
          </p:cNvPr>
          <p:cNvSpPr>
            <a:spLocks noChangeArrowheads="1"/>
          </p:cNvSpPr>
          <p:nvPr/>
        </p:nvSpPr>
        <p:spPr bwMode="auto">
          <a:xfrm>
            <a:off x="7332663" y="3408363"/>
            <a:ext cx="16303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600" b="1">
                <a:latin typeface="Times New Roman" panose="02020603050405020304" pitchFamily="18" charset="0"/>
                <a:ea typeface="华文仿宋" panose="02010600040101010101" pitchFamily="2" charset="-122"/>
              </a:rPr>
              <a:t> A - A SECTION</a:t>
            </a:r>
          </a:p>
        </p:txBody>
      </p:sp>
      <p:sp>
        <p:nvSpPr>
          <p:cNvPr id="17420" name="矩形 10">
            <a:extLst>
              <a:ext uri="{FF2B5EF4-FFF2-40B4-BE49-F238E27FC236}">
                <a16:creationId xmlns:a16="http://schemas.microsoft.com/office/drawing/2014/main" id="{D6BAB706-D80B-4D33-9244-1D45D800EE8A}"/>
              </a:ext>
            </a:extLst>
          </p:cNvPr>
          <p:cNvSpPr>
            <a:spLocks noChangeArrowheads="1"/>
          </p:cNvSpPr>
          <p:nvPr/>
        </p:nvSpPr>
        <p:spPr bwMode="auto">
          <a:xfrm>
            <a:off x="2447925" y="3392488"/>
            <a:ext cx="1366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800"/>
              <a:t> </a:t>
            </a:r>
            <a:r>
              <a:rPr lang="zh-CN" altLang="en-US" sz="1600" b="1">
                <a:latin typeface="Times New Roman" panose="02020603050405020304" pitchFamily="18" charset="0"/>
                <a:ea typeface="华文仿宋" panose="02010600040101010101" pitchFamily="2" charset="-122"/>
              </a:rPr>
              <a:t>PAVEMENT</a:t>
            </a:r>
            <a:endParaRPr lang="zh-CN" altLang="en-US" sz="1800" b="1">
              <a:latin typeface="Times New Roman" panose="02020603050405020304" pitchFamily="18" charset="0"/>
              <a:ea typeface="华文仿宋" panose="02010600040101010101" pitchFamily="2" charset="-122"/>
            </a:endParaRPr>
          </a:p>
        </p:txBody>
      </p:sp>
      <p:sp>
        <p:nvSpPr>
          <p:cNvPr id="17421" name="矩形 11">
            <a:extLst>
              <a:ext uri="{FF2B5EF4-FFF2-40B4-BE49-F238E27FC236}">
                <a16:creationId xmlns:a16="http://schemas.microsoft.com/office/drawing/2014/main" id="{713D1338-805F-413F-9DB0-A5990CE58641}"/>
              </a:ext>
            </a:extLst>
          </p:cNvPr>
          <p:cNvSpPr>
            <a:spLocks noChangeArrowheads="1"/>
          </p:cNvSpPr>
          <p:nvPr/>
        </p:nvSpPr>
        <p:spPr bwMode="auto">
          <a:xfrm>
            <a:off x="3271838" y="5856288"/>
            <a:ext cx="567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latin typeface="Times New Roman" panose="02020603050405020304" pitchFamily="18" charset="0"/>
                <a:ea typeface="华文仿宋" panose="02010600040101010101" pitchFamily="2" charset="-122"/>
              </a:rPr>
              <a:t>“Sponge” city four road cross-section arrangement type</a:t>
            </a:r>
            <a:endParaRPr lang="zh-CN" altLang="en-US" sz="1800" b="1"/>
          </a:p>
        </p:txBody>
      </p:sp>
      <p:pic>
        <p:nvPicPr>
          <p:cNvPr id="14" name="图片 13" descr="图片包含 文字&#10;&#10;已生成高可信度的说明">
            <a:extLst>
              <a:ext uri="{FF2B5EF4-FFF2-40B4-BE49-F238E27FC236}">
                <a16:creationId xmlns:a16="http://schemas.microsoft.com/office/drawing/2014/main" id="{618F06E5-2074-4A70-89FF-ADCE7F62D015}"/>
              </a:ext>
            </a:extLst>
          </p:cNvPr>
          <p:cNvPicPr>
            <a:picLocks noChangeAspect="1"/>
          </p:cNvPicPr>
          <p:nvPr/>
        </p:nvPicPr>
        <p:blipFill rotWithShape="1">
          <a:blip r:embed="rId10">
            <a:extLst>
              <a:ext uri="{28A0092B-C50C-407E-A947-70E740481C1C}">
                <a14:useLocalDpi xmlns:a14="http://schemas.microsoft.com/office/drawing/2010/main" val="0"/>
              </a:ext>
            </a:extLst>
          </a:blip>
          <a:srcRect l="13873" b="12130"/>
          <a:stretch/>
        </p:blipFill>
        <p:spPr>
          <a:xfrm>
            <a:off x="9993084" y="1"/>
            <a:ext cx="927294" cy="858837"/>
          </a:xfrm>
          <a:prstGeom prst="rect">
            <a:avLst/>
          </a:prstGeom>
          <a:solidFill>
            <a:srgbClr val="00A0E9"/>
          </a:solidFill>
        </p:spPr>
      </p:pic>
    </p:spTree>
  </p:cSld>
  <p:clrMapOvr>
    <a:masterClrMapping/>
  </p:clrMapOvr>
  <p:transition spd="slow" advTm="2958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9" descr="C:\Users\apple\Desktop\mb\222222222\3.png">
            <a:extLst>
              <a:ext uri="{FF2B5EF4-FFF2-40B4-BE49-F238E27FC236}">
                <a16:creationId xmlns:a16="http://schemas.microsoft.com/office/drawing/2014/main" id="{02039730-5A93-40B1-9555-7D17A4512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0"/>
            <a:ext cx="10112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12" descr="C:\Users\apple\Desktop\mb\222222222\5.png">
            <a:extLst>
              <a:ext uri="{FF2B5EF4-FFF2-40B4-BE49-F238E27FC236}">
                <a16:creationId xmlns:a16="http://schemas.microsoft.com/office/drawing/2014/main" id="{F564FBC4-2670-4824-8149-74394D3A05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63" y="671513"/>
            <a:ext cx="109537"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矩形 9">
            <a:extLst>
              <a:ext uri="{FF2B5EF4-FFF2-40B4-BE49-F238E27FC236}">
                <a16:creationId xmlns:a16="http://schemas.microsoft.com/office/drawing/2014/main" id="{AA5FCA76-C4B6-4F18-AB2A-774CA5047EF7}"/>
              </a:ext>
            </a:extLst>
          </p:cNvPr>
          <p:cNvSpPr>
            <a:spLocks noChangeArrowheads="1"/>
          </p:cNvSpPr>
          <p:nvPr/>
        </p:nvSpPr>
        <p:spPr bwMode="auto">
          <a:xfrm>
            <a:off x="1233276" y="530225"/>
            <a:ext cx="461168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700" dirty="0">
                <a:solidFill>
                  <a:srgbClr val="A6A6A6"/>
                </a:solidFill>
                <a:latin typeface="微软雅黑" panose="020B0503020204020204" pitchFamily="34" charset="-122"/>
                <a:ea typeface="微软雅黑" panose="020B0503020204020204" pitchFamily="34" charset="-122"/>
              </a:rPr>
              <a:t>Building information model design in road</a:t>
            </a:r>
            <a:endParaRPr lang="zh-CN" altLang="en-US" sz="1700" dirty="0">
              <a:solidFill>
                <a:srgbClr val="A6A6A6"/>
              </a:solidFill>
              <a:latin typeface="微软雅黑" panose="020B0503020204020204" pitchFamily="34" charset="-122"/>
              <a:ea typeface="微软雅黑" panose="020B0503020204020204" pitchFamily="34" charset="-122"/>
            </a:endParaRPr>
          </a:p>
        </p:txBody>
      </p:sp>
      <p:sp>
        <p:nvSpPr>
          <p:cNvPr id="19461" name="矩形 16">
            <a:hlinkClick r:id="rId5" action="ppaction://hlinksldjump">
              <a:snd r:embed="rId6" name="click.wav"/>
            </a:hlinkClick>
            <a:hlinkHover r:id="" action="ppaction://noaction" highlightClick="1"/>
            <a:extLst>
              <a:ext uri="{FF2B5EF4-FFF2-40B4-BE49-F238E27FC236}">
                <a16:creationId xmlns:a16="http://schemas.microsoft.com/office/drawing/2014/main" id="{1131284B-0303-4480-B8D6-A776A6BFA826}"/>
              </a:ext>
            </a:extLst>
          </p:cNvPr>
          <p:cNvSpPr>
            <a:spLocks noChangeArrowheads="1"/>
          </p:cNvSpPr>
          <p:nvPr/>
        </p:nvSpPr>
        <p:spPr bwMode="auto">
          <a:xfrm>
            <a:off x="10685463" y="6288088"/>
            <a:ext cx="11096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000">
                <a:solidFill>
                  <a:srgbClr val="00A0E9"/>
                </a:solidFill>
                <a:latin typeface="方正大标宋简体" pitchFamily="2" charset="-122"/>
                <a:ea typeface="方正大标宋简体" pitchFamily="2" charset="-122"/>
              </a:rPr>
              <a:t>【DIRECTORY】</a:t>
            </a:r>
            <a:endParaRPr lang="zh-CN" altLang="en-US" sz="1000">
              <a:solidFill>
                <a:srgbClr val="00A0E9"/>
              </a:solidFill>
              <a:latin typeface="方正大标宋简体" pitchFamily="2" charset="-122"/>
              <a:ea typeface="方正大标宋简体" pitchFamily="2" charset="-122"/>
            </a:endParaRPr>
          </a:p>
        </p:txBody>
      </p:sp>
      <p:sp>
        <p:nvSpPr>
          <p:cNvPr id="19462" name="矩形 11">
            <a:extLst>
              <a:ext uri="{FF2B5EF4-FFF2-40B4-BE49-F238E27FC236}">
                <a16:creationId xmlns:a16="http://schemas.microsoft.com/office/drawing/2014/main" id="{14FB4069-9EC0-4242-BEE5-D27A8B37B0C4}"/>
              </a:ext>
            </a:extLst>
          </p:cNvPr>
          <p:cNvSpPr>
            <a:spLocks noChangeArrowheads="1"/>
          </p:cNvSpPr>
          <p:nvPr/>
        </p:nvSpPr>
        <p:spPr bwMode="auto">
          <a:xfrm>
            <a:off x="1231900" y="3933825"/>
            <a:ext cx="9585325" cy="365125"/>
          </a:xfrm>
          <a:prstGeom prst="rect">
            <a:avLst/>
          </a:prstGeom>
          <a:solidFill>
            <a:srgbClr val="D9D9D9"/>
          </a:solidFill>
          <a:ln w="9525">
            <a:solidFill>
              <a:schemeClr val="bg1"/>
            </a:solidFill>
            <a:miter lim="800000"/>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pic>
        <p:nvPicPr>
          <p:cNvPr id="19463" name="图片 13">
            <a:extLst>
              <a:ext uri="{FF2B5EF4-FFF2-40B4-BE49-F238E27FC236}">
                <a16:creationId xmlns:a16="http://schemas.microsoft.com/office/drawing/2014/main" id="{363354F0-CCB9-42E3-8485-6A38285341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7940" t="32413" r="17760" b="32948"/>
          <a:stretch>
            <a:fillRect/>
          </a:stretch>
        </p:blipFill>
        <p:spPr bwMode="auto">
          <a:xfrm>
            <a:off x="1243013" y="837168"/>
            <a:ext cx="4852987"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图片 14">
            <a:extLst>
              <a:ext uri="{FF2B5EF4-FFF2-40B4-BE49-F238E27FC236}">
                <a16:creationId xmlns:a16="http://schemas.microsoft.com/office/drawing/2014/main" id="{0850E64C-524A-4A6E-BD82-E99683FFC0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828" t="2968" r="1736" b="3308"/>
          <a:stretch>
            <a:fillRect/>
          </a:stretch>
        </p:blipFill>
        <p:spPr bwMode="auto">
          <a:xfrm>
            <a:off x="2462213" y="4298950"/>
            <a:ext cx="3348037"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图片 18">
            <a:extLst>
              <a:ext uri="{FF2B5EF4-FFF2-40B4-BE49-F238E27FC236}">
                <a16:creationId xmlns:a16="http://schemas.microsoft.com/office/drawing/2014/main" id="{AB941D90-DEE0-4EEB-84E3-11D24E10A8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3790" t="5798" r="6093" b="5441"/>
          <a:stretch>
            <a:fillRect/>
          </a:stretch>
        </p:blipFill>
        <p:spPr bwMode="auto">
          <a:xfrm>
            <a:off x="5881688" y="4298950"/>
            <a:ext cx="3246437"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文本框 1">
            <a:extLst>
              <a:ext uri="{FF2B5EF4-FFF2-40B4-BE49-F238E27FC236}">
                <a16:creationId xmlns:a16="http://schemas.microsoft.com/office/drawing/2014/main" id="{156180C6-B843-436B-901C-E545028C8F50}"/>
              </a:ext>
            </a:extLst>
          </p:cNvPr>
          <p:cNvSpPr txBox="1">
            <a:spLocks noChangeArrowheads="1"/>
          </p:cNvSpPr>
          <p:nvPr/>
        </p:nvSpPr>
        <p:spPr bwMode="auto">
          <a:xfrm>
            <a:off x="6024562" y="1441450"/>
            <a:ext cx="485298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dirty="0">
                <a:solidFill>
                  <a:srgbClr val="A6A6A6"/>
                </a:solidFill>
                <a:latin typeface="微软雅黑" panose="020B0503020204020204" pitchFamily="34" charset="-122"/>
                <a:ea typeface="微软雅黑" panose="020B0503020204020204" pitchFamily="34" charset="-122"/>
              </a:rPr>
              <a:t>With Revit, sweeping can create a 3D model of the road as shown. Using BIM technology to design, we can intuitively see the internal structure of the road, which is conducive to our design changes and construction.</a:t>
            </a:r>
          </a:p>
        </p:txBody>
      </p:sp>
      <p:sp>
        <p:nvSpPr>
          <p:cNvPr id="2" name="矩形 1">
            <a:extLst>
              <a:ext uri="{FF2B5EF4-FFF2-40B4-BE49-F238E27FC236}">
                <a16:creationId xmlns:a16="http://schemas.microsoft.com/office/drawing/2014/main" id="{CA5EF670-4838-4FCF-ADB1-CA196170F052}"/>
              </a:ext>
            </a:extLst>
          </p:cNvPr>
          <p:cNvSpPr/>
          <p:nvPr/>
        </p:nvSpPr>
        <p:spPr>
          <a:xfrm>
            <a:off x="1742215" y="3501741"/>
            <a:ext cx="3854581" cy="369332"/>
          </a:xfrm>
          <a:prstGeom prst="rect">
            <a:avLst/>
          </a:prstGeom>
        </p:spPr>
        <p:txBody>
          <a:bodyPr wrap="none">
            <a:spAutoFit/>
          </a:bodyPr>
          <a:lstStyle/>
          <a:p>
            <a:pPr indent="228600" algn="ctr">
              <a:spcAft>
                <a:spcPts val="0"/>
              </a:spcAft>
            </a:pPr>
            <a:r>
              <a:rPr lang="en-US" altLang="zh-CN" sz="1800" b="1" kern="100" dirty="0">
                <a:effectLst/>
                <a:latin typeface="Times New Roman" panose="02020603050405020304" pitchFamily="18" charset="0"/>
                <a:ea typeface="华文仿宋" panose="02010600040101010101" pitchFamily="2" charset="-122"/>
                <a:cs typeface="Times New Roman" panose="02020603050405020304" pitchFamily="18" charset="0"/>
              </a:rPr>
              <a:t>BIM Road model for “sponge” city</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0B403D55-B0F7-45E5-A83A-0349300ECB9D}"/>
              </a:ext>
            </a:extLst>
          </p:cNvPr>
          <p:cNvSpPr/>
          <p:nvPr/>
        </p:nvSpPr>
        <p:spPr>
          <a:xfrm>
            <a:off x="3669506" y="6288088"/>
            <a:ext cx="4767331" cy="369332"/>
          </a:xfrm>
          <a:prstGeom prst="rect">
            <a:avLst/>
          </a:prstGeom>
        </p:spPr>
        <p:txBody>
          <a:bodyPr wrap="none">
            <a:spAutoFit/>
          </a:bodyPr>
          <a:lstStyle/>
          <a:p>
            <a:r>
              <a:rPr lang="en-US" altLang="zh-CN" sz="1800" b="1" dirty="0">
                <a:effectLst/>
                <a:latin typeface="Times New Roman" panose="02020603050405020304" pitchFamily="18" charset="0"/>
                <a:ea typeface="华文仿宋" panose="02010600040101010101" pitchFamily="2" charset="-122"/>
              </a:rPr>
              <a:t>BIM Road internal structure for “sponge” city</a:t>
            </a:r>
            <a:endParaRPr lang="zh-CN" altLang="en-US" dirty="0"/>
          </a:p>
        </p:txBody>
      </p:sp>
      <p:pic>
        <p:nvPicPr>
          <p:cNvPr id="13" name="图片 12" descr="图片包含 文字&#10;&#10;已生成高可信度的说明">
            <a:extLst>
              <a:ext uri="{FF2B5EF4-FFF2-40B4-BE49-F238E27FC236}">
                <a16:creationId xmlns:a16="http://schemas.microsoft.com/office/drawing/2014/main" id="{33262F19-1358-4415-B9AA-BCE901BEE204}"/>
              </a:ext>
            </a:extLst>
          </p:cNvPr>
          <p:cNvPicPr>
            <a:picLocks noChangeAspect="1"/>
          </p:cNvPicPr>
          <p:nvPr/>
        </p:nvPicPr>
        <p:blipFill rotWithShape="1">
          <a:blip r:embed="rId10">
            <a:extLst>
              <a:ext uri="{28A0092B-C50C-407E-A947-70E740481C1C}">
                <a14:useLocalDpi xmlns:a14="http://schemas.microsoft.com/office/drawing/2010/main" val="0"/>
              </a:ext>
            </a:extLst>
          </a:blip>
          <a:srcRect l="13873" b="12130"/>
          <a:stretch/>
        </p:blipFill>
        <p:spPr>
          <a:xfrm>
            <a:off x="9993084" y="1"/>
            <a:ext cx="927294" cy="858837"/>
          </a:xfrm>
          <a:prstGeom prst="rect">
            <a:avLst/>
          </a:prstGeom>
          <a:solidFill>
            <a:srgbClr val="00A0E9"/>
          </a:solidFill>
        </p:spPr>
      </p:pic>
    </p:spTree>
  </p:cSld>
  <p:clrMapOvr>
    <a:masterClrMapping/>
  </p:clrMapOvr>
  <p:transition spd="slow" advTm="34844"/>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descr="C:\Users\apple\Desktop\mb\222222222\3.png">
            <a:extLst>
              <a:ext uri="{FF2B5EF4-FFF2-40B4-BE49-F238E27FC236}">
                <a16:creationId xmlns:a16="http://schemas.microsoft.com/office/drawing/2014/main" id="{BE3DA5E3-9382-4D39-85AA-C724760B5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0"/>
            <a:ext cx="10112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12" descr="C:\Users\apple\Desktop\mb\222222222\5.png">
            <a:extLst>
              <a:ext uri="{FF2B5EF4-FFF2-40B4-BE49-F238E27FC236}">
                <a16:creationId xmlns:a16="http://schemas.microsoft.com/office/drawing/2014/main" id="{EB4285F1-E783-41C9-A8C6-A39901E03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63" y="671513"/>
            <a:ext cx="109537"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矩形 9">
            <a:extLst>
              <a:ext uri="{FF2B5EF4-FFF2-40B4-BE49-F238E27FC236}">
                <a16:creationId xmlns:a16="http://schemas.microsoft.com/office/drawing/2014/main" id="{6503DAD0-D848-45EA-89E5-C88949CED222}"/>
              </a:ext>
            </a:extLst>
          </p:cNvPr>
          <p:cNvSpPr>
            <a:spLocks noChangeArrowheads="1"/>
          </p:cNvSpPr>
          <p:nvPr/>
        </p:nvSpPr>
        <p:spPr bwMode="auto">
          <a:xfrm>
            <a:off x="1243013" y="561975"/>
            <a:ext cx="12858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700">
                <a:solidFill>
                  <a:srgbClr val="A6A6A6"/>
                </a:solidFill>
                <a:latin typeface="微软雅黑" panose="020B0503020204020204" pitchFamily="34" charset="-122"/>
                <a:ea typeface="微软雅黑" panose="020B0503020204020204" pitchFamily="34" charset="-122"/>
              </a:rPr>
              <a:t>Discussion</a:t>
            </a:r>
            <a:endParaRPr lang="zh-CN" altLang="en-US" sz="1700">
              <a:solidFill>
                <a:srgbClr val="A6A6A6"/>
              </a:solidFill>
              <a:latin typeface="微软雅黑" panose="020B0503020204020204" pitchFamily="34" charset="-122"/>
              <a:ea typeface="微软雅黑" panose="020B0503020204020204" pitchFamily="34" charset="-122"/>
            </a:endParaRPr>
          </a:p>
        </p:txBody>
      </p:sp>
      <p:sp>
        <p:nvSpPr>
          <p:cNvPr id="21509" name="矩形 16">
            <a:hlinkClick r:id="rId5" action="ppaction://hlinksldjump">
              <a:snd r:embed="rId6" name="click.wav"/>
            </a:hlinkClick>
            <a:hlinkHover r:id="" action="ppaction://noaction" highlightClick="1"/>
            <a:extLst>
              <a:ext uri="{FF2B5EF4-FFF2-40B4-BE49-F238E27FC236}">
                <a16:creationId xmlns:a16="http://schemas.microsoft.com/office/drawing/2014/main" id="{609FF4E4-F2B9-4DAF-95BE-D4DEFB1E310D}"/>
              </a:ext>
            </a:extLst>
          </p:cNvPr>
          <p:cNvSpPr>
            <a:spLocks noChangeArrowheads="1"/>
          </p:cNvSpPr>
          <p:nvPr/>
        </p:nvSpPr>
        <p:spPr bwMode="auto">
          <a:xfrm>
            <a:off x="10685463" y="6288088"/>
            <a:ext cx="11096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000">
                <a:solidFill>
                  <a:srgbClr val="00A0E9"/>
                </a:solidFill>
                <a:latin typeface="方正大标宋简体" pitchFamily="2" charset="-122"/>
                <a:ea typeface="方正大标宋简体" pitchFamily="2" charset="-122"/>
              </a:rPr>
              <a:t>【DIRECTORY】</a:t>
            </a:r>
            <a:endParaRPr lang="zh-CN" altLang="en-US" sz="1000">
              <a:solidFill>
                <a:srgbClr val="00A0E9"/>
              </a:solidFill>
              <a:latin typeface="方正大标宋简体" pitchFamily="2" charset="-122"/>
              <a:ea typeface="方正大标宋简体" pitchFamily="2" charset="-122"/>
            </a:endParaRPr>
          </a:p>
        </p:txBody>
      </p:sp>
      <p:sp>
        <p:nvSpPr>
          <p:cNvPr id="21510" name="矩形 11">
            <a:extLst>
              <a:ext uri="{FF2B5EF4-FFF2-40B4-BE49-F238E27FC236}">
                <a16:creationId xmlns:a16="http://schemas.microsoft.com/office/drawing/2014/main" id="{FC6885F7-8745-480C-990F-92223C04491B}"/>
              </a:ext>
            </a:extLst>
          </p:cNvPr>
          <p:cNvSpPr>
            <a:spLocks noChangeArrowheads="1"/>
          </p:cNvSpPr>
          <p:nvPr/>
        </p:nvSpPr>
        <p:spPr bwMode="auto">
          <a:xfrm>
            <a:off x="1231900" y="5819775"/>
            <a:ext cx="9585325" cy="365125"/>
          </a:xfrm>
          <a:prstGeom prst="rect">
            <a:avLst/>
          </a:prstGeom>
          <a:solidFill>
            <a:srgbClr val="D9D9D9"/>
          </a:solidFill>
          <a:ln w="9525">
            <a:solidFill>
              <a:schemeClr val="bg1"/>
            </a:solidFill>
            <a:miter lim="800000"/>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58" name="矩形 13">
            <a:extLst>
              <a:ext uri="{FF2B5EF4-FFF2-40B4-BE49-F238E27FC236}">
                <a16:creationId xmlns:a16="http://schemas.microsoft.com/office/drawing/2014/main" id="{655B97CE-3504-4415-84FE-BB723A858FE2}"/>
              </a:ext>
            </a:extLst>
          </p:cNvPr>
          <p:cNvSpPr>
            <a:spLocks noChangeArrowheads="1"/>
          </p:cNvSpPr>
          <p:nvPr/>
        </p:nvSpPr>
        <p:spPr bwMode="auto">
          <a:xfrm>
            <a:off x="1203324" y="4981575"/>
            <a:ext cx="10040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dirty="0">
                <a:solidFill>
                  <a:srgbClr val="A6A6A6"/>
                </a:solidFill>
                <a:latin typeface="Times New Roman" panose="02020603050405020304" pitchFamily="18" charset="0"/>
                <a:cs typeface="Times New Roman" panose="02020603050405020304" pitchFamily="18" charset="0"/>
              </a:rPr>
              <a:t>Use of “sponge” city roads designed in this paper can greatly reduce the risk of urban flood-waterlogging, while improving the utilization rate of rainwater resources and sewage regeneration and utilization. </a:t>
            </a:r>
          </a:p>
        </p:txBody>
      </p:sp>
      <p:pic>
        <p:nvPicPr>
          <p:cNvPr id="21512" name="图片 17">
            <a:extLst>
              <a:ext uri="{FF2B5EF4-FFF2-40B4-BE49-F238E27FC236}">
                <a16:creationId xmlns:a16="http://schemas.microsoft.com/office/drawing/2014/main" id="{7A752CA5-43CD-402E-91C5-F09EA53B2C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2913" y="1128713"/>
            <a:ext cx="6083300"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0B5707D-1D5C-40FE-8CB4-5CC765797623}"/>
              </a:ext>
            </a:extLst>
          </p:cNvPr>
          <p:cNvSpPr/>
          <p:nvPr/>
        </p:nvSpPr>
        <p:spPr>
          <a:xfrm>
            <a:off x="2509238" y="791034"/>
            <a:ext cx="7029061" cy="369332"/>
          </a:xfrm>
          <a:prstGeom prst="rect">
            <a:avLst/>
          </a:prstGeom>
        </p:spPr>
        <p:txBody>
          <a:bodyPr wrap="square">
            <a:spAutoFit/>
          </a:bodyPr>
          <a:lstStyle/>
          <a:p>
            <a:pPr indent="228600" algn="ctr">
              <a:spcAft>
                <a:spcPts val="0"/>
              </a:spcAft>
            </a:pPr>
            <a:r>
              <a:rPr lang="en-US" altLang="zh-CN" sz="1800" b="1" kern="100">
                <a:effectLst/>
                <a:latin typeface="Times New Roman" panose="02020603050405020304" pitchFamily="18" charset="0"/>
                <a:ea typeface="华文仿宋" panose="02010600040101010101" pitchFamily="2" charset="-122"/>
                <a:cs typeface="Times New Roman" panose="02020603050405020304" pitchFamily="18" charset="0"/>
              </a:rPr>
              <a:t> “Sponge</a:t>
            </a:r>
            <a:r>
              <a:rPr lang="en-US" altLang="zh-CN" sz="1800" b="1" kern="100" dirty="0">
                <a:effectLst/>
                <a:latin typeface="Times New Roman" panose="02020603050405020304" pitchFamily="18" charset="0"/>
                <a:ea typeface="华文仿宋" panose="02010600040101010101" pitchFamily="2" charset="-122"/>
                <a:cs typeface="Times New Roman" panose="02020603050405020304" pitchFamily="18" charset="0"/>
              </a:rPr>
              <a:t>” city road vs. traditional city road</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 name="图片 9" descr="图片包含 文字&#10;&#10;已生成高可信度的说明">
            <a:extLst>
              <a:ext uri="{FF2B5EF4-FFF2-40B4-BE49-F238E27FC236}">
                <a16:creationId xmlns:a16="http://schemas.microsoft.com/office/drawing/2014/main" id="{6A4658E5-21FA-4307-AC1C-C1EA0CE2C3C0}"/>
              </a:ext>
            </a:extLst>
          </p:cNvPr>
          <p:cNvPicPr>
            <a:picLocks noChangeAspect="1"/>
          </p:cNvPicPr>
          <p:nvPr/>
        </p:nvPicPr>
        <p:blipFill rotWithShape="1">
          <a:blip r:embed="rId8">
            <a:extLst>
              <a:ext uri="{28A0092B-C50C-407E-A947-70E740481C1C}">
                <a14:useLocalDpi xmlns:a14="http://schemas.microsoft.com/office/drawing/2010/main" val="0"/>
              </a:ext>
            </a:extLst>
          </a:blip>
          <a:srcRect l="13873" b="12130"/>
          <a:stretch/>
        </p:blipFill>
        <p:spPr>
          <a:xfrm>
            <a:off x="9993084" y="1"/>
            <a:ext cx="927294" cy="858837"/>
          </a:xfrm>
          <a:prstGeom prst="rect">
            <a:avLst/>
          </a:prstGeom>
          <a:solidFill>
            <a:srgbClr val="00A0E9"/>
          </a:solidFill>
        </p:spPr>
      </p:pic>
    </p:spTree>
  </p:cSld>
  <p:clrMapOvr>
    <a:masterClrMapping/>
  </p:clrMapOvr>
  <p:transition spd="slow" advTm="4513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7" descr="C:\Users\apple\Desktop\mb\222222222\6.png">
            <a:extLst>
              <a:ext uri="{FF2B5EF4-FFF2-40B4-BE49-F238E27FC236}">
                <a16:creationId xmlns:a16="http://schemas.microsoft.com/office/drawing/2014/main" id="{A7DA97A8-36B9-4C38-ADA6-019F3B518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6">
            <a:extLst>
              <a:ext uri="{FF2B5EF4-FFF2-40B4-BE49-F238E27FC236}">
                <a16:creationId xmlns:a16="http://schemas.microsoft.com/office/drawing/2014/main" id="{886B385C-58A8-4D9F-A638-E62933A04E79}"/>
              </a:ext>
            </a:extLst>
          </p:cNvPr>
          <p:cNvSpPr>
            <a:spLocks noChangeArrowheads="1"/>
          </p:cNvSpPr>
          <p:nvPr/>
        </p:nvSpPr>
        <p:spPr bwMode="auto">
          <a:xfrm>
            <a:off x="3621087" y="2725964"/>
            <a:ext cx="49498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4400" b="1" dirty="0">
                <a:solidFill>
                  <a:srgbClr val="A6A6A6"/>
                </a:solidFill>
                <a:latin typeface="微软雅黑" panose="020B0503020204020204" pitchFamily="34" charset="-122"/>
                <a:ea typeface="微软雅黑" panose="020B0503020204020204" pitchFamily="34" charset="-122"/>
              </a:rPr>
              <a:t>Conclusions </a:t>
            </a:r>
          </a:p>
        </p:txBody>
      </p:sp>
    </p:spTree>
  </p:cSld>
  <p:clrMapOvr>
    <a:masterClrMapping/>
  </p:clrMapOvr>
  <p:transition spd="slow" advTm="606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6" presetClass="emph" presetSubtype="0" fill="hold" grpId="0" nodeType="withEffect">
                                  <p:stCondLst>
                                    <p:cond delay="0"/>
                                  </p:stCondLst>
                                  <p:iterate type="lt">
                                    <p:tmPct val="10000"/>
                                  </p:iterate>
                                  <p:childTnLst>
                                    <p:animScale>
                                      <p:cBhvr>
                                        <p:cTn id="6" dur="250" autoRev="1" fill="hold">
                                          <p:stCondLst>
                                            <p:cond delay="0"/>
                                          </p:stCondLst>
                                        </p:cTn>
                                        <p:tgtEl>
                                          <p:spTgt spid="9219"/>
                                        </p:tgtEl>
                                      </p:cBhvr>
                                      <p:to x="80000" y="100000"/>
                                    </p:animScale>
                                    <p:anim by="(#ppt_w*0.10)" calcmode="lin" valueType="num">
                                      <p:cBhvr>
                                        <p:cTn id="7" dur="250" autoRev="1" fill="hold">
                                          <p:stCondLst>
                                            <p:cond delay="0"/>
                                          </p:stCondLst>
                                        </p:cTn>
                                        <p:tgtEl>
                                          <p:spTgt spid="9219"/>
                                        </p:tgtEl>
                                        <p:attrNameLst>
                                          <p:attrName>ppt_x</p:attrName>
                                        </p:attrNameLst>
                                      </p:cBhvr>
                                    </p:anim>
                                    <p:anim by="(-#ppt_w*0.10)" calcmode="lin" valueType="num">
                                      <p:cBhvr>
                                        <p:cTn id="8" dur="250" autoRev="1" fill="hold">
                                          <p:stCondLst>
                                            <p:cond delay="0"/>
                                          </p:stCondLst>
                                        </p:cTn>
                                        <p:tgtEl>
                                          <p:spTgt spid="9219"/>
                                        </p:tgtEl>
                                        <p:attrNameLst>
                                          <p:attrName>ppt_y</p:attrName>
                                        </p:attrNameLst>
                                      </p:cBhvr>
                                    </p:anim>
                                    <p:animRot by="-479880">
                                      <p:cBhvr>
                                        <p:cTn id="9" dur="250" autoRev="1" fill="hold">
                                          <p:stCondLst>
                                            <p:cond delay="0"/>
                                          </p:stCondLst>
                                        </p:cTn>
                                        <p:tgtEl>
                                          <p:spTgt spid="92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9" descr="C:\Users\apple\Desktop\mb\222222222\3.png">
            <a:extLst>
              <a:ext uri="{FF2B5EF4-FFF2-40B4-BE49-F238E27FC236}">
                <a16:creationId xmlns:a16="http://schemas.microsoft.com/office/drawing/2014/main" id="{F63BE247-CD7C-4EE8-8978-ACACEC7E9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0"/>
            <a:ext cx="10112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12" descr="C:\Users\apple\Desktop\mb\222222222\5.png">
            <a:extLst>
              <a:ext uri="{FF2B5EF4-FFF2-40B4-BE49-F238E27FC236}">
                <a16:creationId xmlns:a16="http://schemas.microsoft.com/office/drawing/2014/main" id="{6245CE80-8B63-4AC7-A1AB-3168D9CF4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63" y="671513"/>
            <a:ext cx="109537"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9">
            <a:extLst>
              <a:ext uri="{FF2B5EF4-FFF2-40B4-BE49-F238E27FC236}">
                <a16:creationId xmlns:a16="http://schemas.microsoft.com/office/drawing/2014/main" id="{CFC90572-954B-43DD-B8B4-089092B4F9AF}"/>
              </a:ext>
            </a:extLst>
          </p:cNvPr>
          <p:cNvSpPr>
            <a:spLocks noChangeArrowheads="1"/>
          </p:cNvSpPr>
          <p:nvPr/>
        </p:nvSpPr>
        <p:spPr bwMode="auto">
          <a:xfrm>
            <a:off x="1241579" y="468801"/>
            <a:ext cx="22493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dirty="0">
                <a:solidFill>
                  <a:srgbClr val="A6A6A6"/>
                </a:solidFill>
                <a:latin typeface="微软雅黑" panose="020B0503020204020204" pitchFamily="34" charset="-122"/>
                <a:ea typeface="微软雅黑" panose="020B0503020204020204" pitchFamily="34" charset="-122"/>
              </a:rPr>
              <a:t>Conclusions</a:t>
            </a:r>
          </a:p>
        </p:txBody>
      </p:sp>
      <p:sp>
        <p:nvSpPr>
          <p:cNvPr id="24581" name="矩形 16">
            <a:hlinkClick r:id="rId5" action="ppaction://hlinksldjump">
              <a:snd r:embed="rId6" name="click.wav"/>
            </a:hlinkClick>
            <a:hlinkHover r:id="" action="ppaction://noaction" highlightClick="1"/>
            <a:extLst>
              <a:ext uri="{FF2B5EF4-FFF2-40B4-BE49-F238E27FC236}">
                <a16:creationId xmlns:a16="http://schemas.microsoft.com/office/drawing/2014/main" id="{13F1D2FA-B7F0-4DEF-A7B7-76429CC7B8CD}"/>
              </a:ext>
            </a:extLst>
          </p:cNvPr>
          <p:cNvSpPr>
            <a:spLocks noChangeArrowheads="1"/>
          </p:cNvSpPr>
          <p:nvPr/>
        </p:nvSpPr>
        <p:spPr bwMode="auto">
          <a:xfrm>
            <a:off x="10685463" y="6288088"/>
            <a:ext cx="11096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000">
                <a:solidFill>
                  <a:srgbClr val="00A0E9"/>
                </a:solidFill>
                <a:latin typeface="方正大标宋简体" pitchFamily="2" charset="-122"/>
                <a:ea typeface="方正大标宋简体" pitchFamily="2" charset="-122"/>
              </a:rPr>
              <a:t>【DIRECTORY】</a:t>
            </a:r>
            <a:endParaRPr lang="zh-CN" altLang="en-US" sz="1000">
              <a:solidFill>
                <a:srgbClr val="00A0E9"/>
              </a:solidFill>
              <a:latin typeface="方正大标宋简体" pitchFamily="2" charset="-122"/>
              <a:ea typeface="方正大标宋简体" pitchFamily="2" charset="-122"/>
            </a:endParaRPr>
          </a:p>
        </p:txBody>
      </p:sp>
      <p:sp>
        <p:nvSpPr>
          <p:cNvPr id="176" name="TextBox 174">
            <a:extLst>
              <a:ext uri="{FF2B5EF4-FFF2-40B4-BE49-F238E27FC236}">
                <a16:creationId xmlns:a16="http://schemas.microsoft.com/office/drawing/2014/main" id="{9D6BB322-F54B-4FE3-80AC-284F5117C41A}"/>
              </a:ext>
            </a:extLst>
          </p:cNvPr>
          <p:cNvSpPr txBox="1"/>
          <p:nvPr/>
        </p:nvSpPr>
        <p:spPr>
          <a:xfrm>
            <a:off x="2527300" y="1525093"/>
            <a:ext cx="3830591" cy="2126864"/>
          </a:xfrm>
          <a:prstGeom prst="rect">
            <a:avLst/>
          </a:prstGeom>
          <a:noFill/>
        </p:spPr>
        <p:txBody>
          <a:bodyPr wrap="square">
            <a:spAutoFit/>
          </a:bodyPr>
          <a:lstStyle/>
          <a:p>
            <a:pPr algn="just">
              <a:lnSpc>
                <a:spcPct val="150000"/>
              </a:lnSpc>
              <a:defRPr/>
            </a:pPr>
            <a:r>
              <a:rPr lang="en-US" altLang="zh-CN" dirty="0">
                <a:solidFill>
                  <a:schemeClr val="bg1">
                    <a:lumMod val="65000"/>
                  </a:schemeClr>
                </a:solidFill>
              </a:rPr>
              <a:t>By using numerical simulations, we can see that using our LID-based road model can achieve a total annual rate of 75% of annual runoff control, and all 3 positive rates are higher than before. </a:t>
            </a:r>
            <a:endParaRPr lang="id-ID" dirty="0">
              <a:solidFill>
                <a:schemeClr val="bg1">
                  <a:lumMod val="65000"/>
                </a:schemeClr>
              </a:solidFill>
            </a:endParaRPr>
          </a:p>
        </p:txBody>
      </p:sp>
      <p:sp>
        <p:nvSpPr>
          <p:cNvPr id="177" name="TextBox 175">
            <a:extLst>
              <a:ext uri="{FF2B5EF4-FFF2-40B4-BE49-F238E27FC236}">
                <a16:creationId xmlns:a16="http://schemas.microsoft.com/office/drawing/2014/main" id="{D6BD32EE-8595-4EC1-A9D9-BD0FCF6C4085}"/>
              </a:ext>
            </a:extLst>
          </p:cNvPr>
          <p:cNvSpPr txBox="1">
            <a:spLocks noChangeArrowheads="1"/>
          </p:cNvSpPr>
          <p:nvPr/>
        </p:nvSpPr>
        <p:spPr bwMode="auto">
          <a:xfrm>
            <a:off x="1174750" y="2132013"/>
            <a:ext cx="13922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5400" b="1">
                <a:solidFill>
                  <a:schemeClr val="accent1"/>
                </a:solidFill>
              </a:rPr>
              <a:t>75</a:t>
            </a:r>
            <a:r>
              <a:rPr lang="id-ID" altLang="zh-CN" sz="5400" b="1">
                <a:solidFill>
                  <a:schemeClr val="accent1"/>
                </a:solidFill>
              </a:rPr>
              <a:t>%</a:t>
            </a:r>
          </a:p>
        </p:txBody>
      </p:sp>
      <p:grpSp>
        <p:nvGrpSpPr>
          <p:cNvPr id="178" name="Group 176">
            <a:extLst>
              <a:ext uri="{FF2B5EF4-FFF2-40B4-BE49-F238E27FC236}">
                <a16:creationId xmlns:a16="http://schemas.microsoft.com/office/drawing/2014/main" id="{7D93DC25-CEBF-4245-A975-22BAB19713C6}"/>
              </a:ext>
            </a:extLst>
          </p:cNvPr>
          <p:cNvGrpSpPr>
            <a:grpSpLocks/>
          </p:cNvGrpSpPr>
          <p:nvPr/>
        </p:nvGrpSpPr>
        <p:grpSpPr bwMode="auto">
          <a:xfrm>
            <a:off x="6953250" y="1790704"/>
            <a:ext cx="4999263" cy="1748306"/>
            <a:chOff x="8198838" y="2976912"/>
            <a:chExt cx="4997568" cy="1748329"/>
          </a:xfrm>
        </p:grpSpPr>
        <p:sp>
          <p:nvSpPr>
            <p:cNvPr id="179" name="TextBox 177">
              <a:extLst>
                <a:ext uri="{FF2B5EF4-FFF2-40B4-BE49-F238E27FC236}">
                  <a16:creationId xmlns:a16="http://schemas.microsoft.com/office/drawing/2014/main" id="{68D6AA59-9187-4706-9B24-3A4BAB2A45B2}"/>
                </a:ext>
              </a:extLst>
            </p:cNvPr>
            <p:cNvSpPr txBox="1"/>
            <p:nvPr/>
          </p:nvSpPr>
          <p:spPr>
            <a:xfrm>
              <a:off x="8198838" y="2976912"/>
              <a:ext cx="1647649" cy="523227"/>
            </a:xfrm>
            <a:prstGeom prst="rect">
              <a:avLst/>
            </a:prstGeom>
            <a:noFill/>
          </p:spPr>
          <p:txBody>
            <a:bodyPr wrap="none">
              <a:spAutoFit/>
            </a:bodyPr>
            <a:lstStyle/>
            <a:p>
              <a:pPr>
                <a:defRPr/>
              </a:pPr>
              <a:r>
                <a:rPr lang="en-US" sz="2800" b="1" dirty="0" err="1">
                  <a:solidFill>
                    <a:schemeClr val="tx1">
                      <a:lumMod val="50000"/>
                      <a:lumOff val="50000"/>
                    </a:schemeClr>
                  </a:solidFill>
                </a:rPr>
                <a:t>Shuangliu</a:t>
              </a:r>
              <a:endParaRPr lang="id-ID" sz="2800" b="1" dirty="0">
                <a:solidFill>
                  <a:schemeClr val="tx1">
                    <a:lumMod val="50000"/>
                    <a:lumOff val="50000"/>
                  </a:schemeClr>
                </a:solidFill>
              </a:endParaRPr>
            </a:p>
          </p:txBody>
        </p:sp>
        <p:sp>
          <p:nvSpPr>
            <p:cNvPr id="180" name="TextBox 178">
              <a:extLst>
                <a:ext uri="{FF2B5EF4-FFF2-40B4-BE49-F238E27FC236}">
                  <a16:creationId xmlns:a16="http://schemas.microsoft.com/office/drawing/2014/main" id="{FA403E72-6112-48CC-81C9-BDE766073F9A}"/>
                </a:ext>
              </a:extLst>
            </p:cNvPr>
            <p:cNvSpPr txBox="1"/>
            <p:nvPr/>
          </p:nvSpPr>
          <p:spPr>
            <a:xfrm>
              <a:off x="8198838" y="3429356"/>
              <a:ext cx="4997568" cy="1295885"/>
            </a:xfrm>
            <a:prstGeom prst="rect">
              <a:avLst/>
            </a:prstGeom>
            <a:noFill/>
          </p:spPr>
          <p:txBody>
            <a:bodyPr wrap="square">
              <a:spAutoFit/>
            </a:bodyPr>
            <a:lstStyle/>
            <a:p>
              <a:pPr>
                <a:lnSpc>
                  <a:spcPct val="150000"/>
                </a:lnSpc>
                <a:defRPr/>
              </a:pPr>
              <a:r>
                <a:rPr lang="en-US" sz="1200" dirty="0">
                  <a:solidFill>
                    <a:schemeClr val="bg1">
                      <a:lumMod val="65000"/>
                    </a:schemeClr>
                  </a:solidFill>
                </a:rPr>
                <a:t> </a:t>
              </a:r>
              <a:r>
                <a:rPr lang="en-US" dirty="0">
                  <a:solidFill>
                    <a:schemeClr val="bg1">
                      <a:lumMod val="65000"/>
                    </a:schemeClr>
                  </a:solidFill>
                </a:rPr>
                <a:t>By using the PFAEM, we can find the “</a:t>
              </a:r>
              <a:r>
                <a:rPr lang="en-US" dirty="0" err="1">
                  <a:solidFill>
                    <a:schemeClr val="bg1">
                      <a:lumMod val="65000"/>
                    </a:schemeClr>
                  </a:solidFill>
                </a:rPr>
                <a:t>Shuangliu</a:t>
              </a:r>
              <a:r>
                <a:rPr lang="en-US" dirty="0">
                  <a:solidFill>
                    <a:schemeClr val="bg1">
                      <a:lumMod val="65000"/>
                    </a:schemeClr>
                  </a:solidFill>
                </a:rPr>
                <a:t>” should be the key construction district, which was consistent with the investigation results.</a:t>
              </a:r>
              <a:endParaRPr lang="en-US" sz="1200" dirty="0">
                <a:solidFill>
                  <a:schemeClr val="bg1">
                    <a:lumMod val="65000"/>
                  </a:schemeClr>
                </a:solidFill>
              </a:endParaRPr>
            </a:p>
          </p:txBody>
        </p:sp>
      </p:grpSp>
      <p:grpSp>
        <p:nvGrpSpPr>
          <p:cNvPr id="181" name="Group 179">
            <a:extLst>
              <a:ext uri="{FF2B5EF4-FFF2-40B4-BE49-F238E27FC236}">
                <a16:creationId xmlns:a16="http://schemas.microsoft.com/office/drawing/2014/main" id="{373E7562-BFB2-4FAF-B017-E8A273175A41}"/>
              </a:ext>
            </a:extLst>
          </p:cNvPr>
          <p:cNvGrpSpPr>
            <a:grpSpLocks/>
          </p:cNvGrpSpPr>
          <p:nvPr/>
        </p:nvGrpSpPr>
        <p:grpSpPr bwMode="auto">
          <a:xfrm>
            <a:off x="6951663" y="3879851"/>
            <a:ext cx="5116510" cy="2530089"/>
            <a:chOff x="8198837" y="3752829"/>
            <a:chExt cx="4837673" cy="2420576"/>
          </a:xfrm>
        </p:grpSpPr>
        <p:sp>
          <p:nvSpPr>
            <p:cNvPr id="182" name="TextBox 180">
              <a:extLst>
                <a:ext uri="{FF2B5EF4-FFF2-40B4-BE49-F238E27FC236}">
                  <a16:creationId xmlns:a16="http://schemas.microsoft.com/office/drawing/2014/main" id="{5A34FD60-DEDF-4243-888B-5DC407FA23C3}"/>
                </a:ext>
              </a:extLst>
            </p:cNvPr>
            <p:cNvSpPr txBox="1"/>
            <p:nvPr/>
          </p:nvSpPr>
          <p:spPr>
            <a:xfrm>
              <a:off x="8198837" y="3752829"/>
              <a:ext cx="1744809" cy="500573"/>
            </a:xfrm>
            <a:prstGeom prst="rect">
              <a:avLst/>
            </a:prstGeom>
            <a:noFill/>
          </p:spPr>
          <p:txBody>
            <a:bodyPr wrap="none">
              <a:spAutoFit/>
            </a:bodyPr>
            <a:lstStyle/>
            <a:p>
              <a:pPr>
                <a:defRPr/>
              </a:pPr>
              <a:r>
                <a:rPr lang="en-US" altLang="zh-CN" sz="2800" b="1" dirty="0">
                  <a:solidFill>
                    <a:schemeClr val="tx1">
                      <a:lumMod val="50000"/>
                      <a:lumOff val="50000"/>
                    </a:schemeClr>
                  </a:solidFill>
                </a:rPr>
                <a:t>BIM design</a:t>
              </a:r>
              <a:endParaRPr lang="id-ID" sz="2800" b="1" dirty="0">
                <a:solidFill>
                  <a:schemeClr val="tx1">
                    <a:lumMod val="50000"/>
                    <a:lumOff val="50000"/>
                  </a:schemeClr>
                </a:solidFill>
              </a:endParaRPr>
            </a:p>
          </p:txBody>
        </p:sp>
        <p:sp>
          <p:nvSpPr>
            <p:cNvPr id="183" name="TextBox 181">
              <a:extLst>
                <a:ext uri="{FF2B5EF4-FFF2-40B4-BE49-F238E27FC236}">
                  <a16:creationId xmlns:a16="http://schemas.microsoft.com/office/drawing/2014/main" id="{BD1D47A6-CF16-444F-8F07-B115344313B6}"/>
                </a:ext>
              </a:extLst>
            </p:cNvPr>
            <p:cNvSpPr txBox="1"/>
            <p:nvPr/>
          </p:nvSpPr>
          <p:spPr>
            <a:xfrm>
              <a:off x="8198837" y="4138601"/>
              <a:ext cx="4837673" cy="2034804"/>
            </a:xfrm>
            <a:prstGeom prst="rect">
              <a:avLst/>
            </a:prstGeom>
            <a:noFill/>
          </p:spPr>
          <p:txBody>
            <a:bodyPr wrap="square">
              <a:spAutoFit/>
            </a:bodyPr>
            <a:lstStyle/>
            <a:p>
              <a:pPr>
                <a:lnSpc>
                  <a:spcPct val="150000"/>
                </a:lnSpc>
                <a:defRPr/>
              </a:pPr>
              <a:r>
                <a:rPr lang="en-US" altLang="zh-CN" dirty="0">
                  <a:solidFill>
                    <a:schemeClr val="bg1">
                      <a:lumMod val="65000"/>
                    </a:schemeClr>
                  </a:solidFill>
                </a:rPr>
                <a:t>By using BIM technology, we can better design and modify the model, and at the same time make the construction party more convenient. Compared with the traditional CAD design, the operability of the project is increased.</a:t>
              </a:r>
              <a:endParaRPr lang="en-US" dirty="0">
                <a:solidFill>
                  <a:schemeClr val="bg1">
                    <a:lumMod val="65000"/>
                  </a:schemeClr>
                </a:solidFill>
              </a:endParaRPr>
            </a:p>
          </p:txBody>
        </p:sp>
      </p:grpSp>
      <p:cxnSp>
        <p:nvCxnSpPr>
          <p:cNvPr id="185" name="Straight Connector 183">
            <a:extLst>
              <a:ext uri="{FF2B5EF4-FFF2-40B4-BE49-F238E27FC236}">
                <a16:creationId xmlns:a16="http://schemas.microsoft.com/office/drawing/2014/main" id="{DF7E7831-06A1-42D1-83E8-1F9879795D92}"/>
              </a:ext>
            </a:extLst>
          </p:cNvPr>
          <p:cNvCxnSpPr/>
          <p:nvPr/>
        </p:nvCxnSpPr>
        <p:spPr>
          <a:xfrm>
            <a:off x="6426200" y="2238375"/>
            <a:ext cx="0" cy="3751263"/>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344" name="Group 7">
            <a:extLst>
              <a:ext uri="{FF2B5EF4-FFF2-40B4-BE49-F238E27FC236}">
                <a16:creationId xmlns:a16="http://schemas.microsoft.com/office/drawing/2014/main" id="{48110EF1-14DC-4D31-BDBB-1D10B9070D9A}"/>
              </a:ext>
            </a:extLst>
          </p:cNvPr>
          <p:cNvGrpSpPr>
            <a:grpSpLocks/>
          </p:cNvGrpSpPr>
          <p:nvPr/>
        </p:nvGrpSpPr>
        <p:grpSpPr bwMode="auto">
          <a:xfrm>
            <a:off x="1617663" y="4360863"/>
            <a:ext cx="608012" cy="2508250"/>
            <a:chOff x="1607360" y="4098926"/>
            <a:chExt cx="608248" cy="2508250"/>
          </a:xfrm>
        </p:grpSpPr>
        <p:sp>
          <p:nvSpPr>
            <p:cNvPr id="345" name="Freeform 85">
              <a:extLst>
                <a:ext uri="{FF2B5EF4-FFF2-40B4-BE49-F238E27FC236}">
                  <a16:creationId xmlns:a16="http://schemas.microsoft.com/office/drawing/2014/main" id="{68D8545B-9F36-4322-89FE-3CA3845EE827}"/>
                </a:ext>
              </a:extLst>
            </p:cNvPr>
            <p:cNvSpPr>
              <a:spLocks/>
            </p:cNvSpPr>
            <p:nvPr/>
          </p:nvSpPr>
          <p:spPr bwMode="auto">
            <a:xfrm flipH="1">
              <a:off x="1607360" y="4098926"/>
              <a:ext cx="608248" cy="2508250"/>
            </a:xfrm>
            <a:custGeom>
              <a:avLst/>
              <a:gdLst>
                <a:gd name="T0" fmla="*/ 493 w 493"/>
                <a:gd name="T1" fmla="*/ 0 h 2033"/>
                <a:gd name="T2" fmla="*/ 0 w 493"/>
                <a:gd name="T3" fmla="*/ 410 h 2033"/>
                <a:gd name="T4" fmla="*/ 0 w 493"/>
                <a:gd name="T5" fmla="*/ 2033 h 2033"/>
                <a:gd name="T6" fmla="*/ 493 w 493"/>
                <a:gd name="T7" fmla="*/ 2033 h 2033"/>
                <a:gd name="T8" fmla="*/ 493 w 493"/>
                <a:gd name="T9" fmla="*/ 0 h 2033"/>
              </a:gdLst>
              <a:ahLst/>
              <a:cxnLst>
                <a:cxn ang="0">
                  <a:pos x="T0" y="T1"/>
                </a:cxn>
                <a:cxn ang="0">
                  <a:pos x="T2" y="T3"/>
                </a:cxn>
                <a:cxn ang="0">
                  <a:pos x="T4" y="T5"/>
                </a:cxn>
                <a:cxn ang="0">
                  <a:pos x="T6" y="T7"/>
                </a:cxn>
                <a:cxn ang="0">
                  <a:pos x="T8" y="T9"/>
                </a:cxn>
              </a:cxnLst>
              <a:rect l="0" t="0" r="r" b="b"/>
              <a:pathLst>
                <a:path w="493" h="2033">
                  <a:moveTo>
                    <a:pt x="493" y="0"/>
                  </a:moveTo>
                  <a:lnTo>
                    <a:pt x="0" y="410"/>
                  </a:lnTo>
                  <a:lnTo>
                    <a:pt x="0" y="2033"/>
                  </a:lnTo>
                  <a:lnTo>
                    <a:pt x="493" y="2033"/>
                  </a:lnTo>
                  <a:lnTo>
                    <a:pt x="493" y="0"/>
                  </a:lnTo>
                  <a:close/>
                </a:path>
              </a:pathLst>
            </a:custGeom>
            <a:solidFill>
              <a:srgbClr val="9BBB59"/>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nvGrpSpPr>
            <p:cNvPr id="346" name="Group 3">
              <a:extLst>
                <a:ext uri="{FF2B5EF4-FFF2-40B4-BE49-F238E27FC236}">
                  <a16:creationId xmlns:a16="http://schemas.microsoft.com/office/drawing/2014/main" id="{20E2FDC9-3E37-4A69-B482-1FC150923E82}"/>
                </a:ext>
              </a:extLst>
            </p:cNvPr>
            <p:cNvGrpSpPr/>
            <p:nvPr/>
          </p:nvGrpSpPr>
          <p:grpSpPr>
            <a:xfrm>
              <a:off x="1639409" y="4791070"/>
              <a:ext cx="544126" cy="1550849"/>
              <a:chOff x="7719801" y="4791070"/>
              <a:chExt cx="544126" cy="1550849"/>
            </a:xfrm>
            <a:solidFill>
              <a:srgbClr val="9BBB59">
                <a:lumMod val="75000"/>
              </a:srgbClr>
            </a:solidFill>
          </p:grpSpPr>
          <p:sp>
            <p:nvSpPr>
              <p:cNvPr id="347" name="Rectangle 86">
                <a:extLst>
                  <a:ext uri="{FF2B5EF4-FFF2-40B4-BE49-F238E27FC236}">
                    <a16:creationId xmlns:a16="http://schemas.microsoft.com/office/drawing/2014/main" id="{872FD6AC-9BE2-48C8-A4EF-FF11D7F23195}"/>
                  </a:ext>
                </a:extLst>
              </p:cNvPr>
              <p:cNvSpPr>
                <a:spLocks noChangeArrowheads="1"/>
              </p:cNvSpPr>
              <p:nvPr/>
            </p:nvSpPr>
            <p:spPr bwMode="auto">
              <a:xfrm flipH="1">
                <a:off x="8187429" y="4791070"/>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48" name="Rectangle 87">
                <a:extLst>
                  <a:ext uri="{FF2B5EF4-FFF2-40B4-BE49-F238E27FC236}">
                    <a16:creationId xmlns:a16="http://schemas.microsoft.com/office/drawing/2014/main" id="{09E75FC7-C6E6-4C71-904E-949A9E4FAE06}"/>
                  </a:ext>
                </a:extLst>
              </p:cNvPr>
              <p:cNvSpPr>
                <a:spLocks noChangeArrowheads="1"/>
              </p:cNvSpPr>
              <p:nvPr/>
            </p:nvSpPr>
            <p:spPr bwMode="auto">
              <a:xfrm flipH="1">
                <a:off x="8071454" y="4791070"/>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49" name="Rectangle 88">
                <a:extLst>
                  <a:ext uri="{FF2B5EF4-FFF2-40B4-BE49-F238E27FC236}">
                    <a16:creationId xmlns:a16="http://schemas.microsoft.com/office/drawing/2014/main" id="{A49C617D-A400-4916-A00A-4F86E11348A3}"/>
                  </a:ext>
                </a:extLst>
              </p:cNvPr>
              <p:cNvSpPr>
                <a:spLocks noChangeArrowheads="1"/>
              </p:cNvSpPr>
              <p:nvPr/>
            </p:nvSpPr>
            <p:spPr bwMode="auto">
              <a:xfrm flipH="1">
                <a:off x="7953012" y="4791070"/>
                <a:ext cx="77728"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50" name="Rectangle 89">
                <a:extLst>
                  <a:ext uri="{FF2B5EF4-FFF2-40B4-BE49-F238E27FC236}">
                    <a16:creationId xmlns:a16="http://schemas.microsoft.com/office/drawing/2014/main" id="{427CF597-9BAF-4DD1-8AF4-CAE9082F370C}"/>
                  </a:ext>
                </a:extLst>
              </p:cNvPr>
              <p:cNvSpPr>
                <a:spLocks noChangeArrowheads="1"/>
              </p:cNvSpPr>
              <p:nvPr/>
            </p:nvSpPr>
            <p:spPr bwMode="auto">
              <a:xfrm flipH="1">
                <a:off x="7838272" y="4791070"/>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51" name="Rectangle 90">
                <a:extLst>
                  <a:ext uri="{FF2B5EF4-FFF2-40B4-BE49-F238E27FC236}">
                    <a16:creationId xmlns:a16="http://schemas.microsoft.com/office/drawing/2014/main" id="{6CDEA3D8-C4FF-4B28-B7A7-0DD0B09291C3}"/>
                  </a:ext>
                </a:extLst>
              </p:cNvPr>
              <p:cNvSpPr>
                <a:spLocks noChangeArrowheads="1"/>
              </p:cNvSpPr>
              <p:nvPr/>
            </p:nvSpPr>
            <p:spPr bwMode="auto">
              <a:xfrm flipH="1">
                <a:off x="7719830" y="4791070"/>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52" name="Rectangle 91">
                <a:extLst>
                  <a:ext uri="{FF2B5EF4-FFF2-40B4-BE49-F238E27FC236}">
                    <a16:creationId xmlns:a16="http://schemas.microsoft.com/office/drawing/2014/main" id="{DD943D6E-A104-4A9C-B35A-6CB366819468}"/>
                  </a:ext>
                </a:extLst>
              </p:cNvPr>
              <p:cNvSpPr>
                <a:spLocks noChangeArrowheads="1"/>
              </p:cNvSpPr>
              <p:nvPr/>
            </p:nvSpPr>
            <p:spPr bwMode="auto">
              <a:xfrm flipH="1">
                <a:off x="8187429" y="5019317"/>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53" name="Rectangle 92">
                <a:extLst>
                  <a:ext uri="{FF2B5EF4-FFF2-40B4-BE49-F238E27FC236}">
                    <a16:creationId xmlns:a16="http://schemas.microsoft.com/office/drawing/2014/main" id="{03791320-D1FB-448A-96FB-76B8C25D5BE7}"/>
                  </a:ext>
                </a:extLst>
              </p:cNvPr>
              <p:cNvSpPr>
                <a:spLocks noChangeArrowheads="1"/>
              </p:cNvSpPr>
              <p:nvPr/>
            </p:nvSpPr>
            <p:spPr bwMode="auto">
              <a:xfrm flipH="1">
                <a:off x="8071454" y="5019317"/>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54" name="Rectangle 93">
                <a:extLst>
                  <a:ext uri="{FF2B5EF4-FFF2-40B4-BE49-F238E27FC236}">
                    <a16:creationId xmlns:a16="http://schemas.microsoft.com/office/drawing/2014/main" id="{EE9846BD-7D1C-4660-8832-E31EFB58A76B}"/>
                  </a:ext>
                </a:extLst>
              </p:cNvPr>
              <p:cNvSpPr>
                <a:spLocks noChangeArrowheads="1"/>
              </p:cNvSpPr>
              <p:nvPr/>
            </p:nvSpPr>
            <p:spPr bwMode="auto">
              <a:xfrm flipH="1">
                <a:off x="7953012" y="5019317"/>
                <a:ext cx="77728"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55" name="Rectangle 94">
                <a:extLst>
                  <a:ext uri="{FF2B5EF4-FFF2-40B4-BE49-F238E27FC236}">
                    <a16:creationId xmlns:a16="http://schemas.microsoft.com/office/drawing/2014/main" id="{B0215507-EAF6-4D58-A501-33DEB0D6BD67}"/>
                  </a:ext>
                </a:extLst>
              </p:cNvPr>
              <p:cNvSpPr>
                <a:spLocks noChangeArrowheads="1"/>
              </p:cNvSpPr>
              <p:nvPr/>
            </p:nvSpPr>
            <p:spPr bwMode="auto">
              <a:xfrm flipH="1">
                <a:off x="7838272" y="5019317"/>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56" name="Rectangle 95">
                <a:extLst>
                  <a:ext uri="{FF2B5EF4-FFF2-40B4-BE49-F238E27FC236}">
                    <a16:creationId xmlns:a16="http://schemas.microsoft.com/office/drawing/2014/main" id="{41CAECED-5815-4830-9269-AB4494E23246}"/>
                  </a:ext>
                </a:extLst>
              </p:cNvPr>
              <p:cNvSpPr>
                <a:spLocks noChangeArrowheads="1"/>
              </p:cNvSpPr>
              <p:nvPr/>
            </p:nvSpPr>
            <p:spPr bwMode="auto">
              <a:xfrm flipH="1">
                <a:off x="7719830" y="5019317"/>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57" name="Rectangle 96">
                <a:extLst>
                  <a:ext uri="{FF2B5EF4-FFF2-40B4-BE49-F238E27FC236}">
                    <a16:creationId xmlns:a16="http://schemas.microsoft.com/office/drawing/2014/main" id="{74A86DAE-F031-41C8-A220-814C6D42132C}"/>
                  </a:ext>
                </a:extLst>
              </p:cNvPr>
              <p:cNvSpPr>
                <a:spLocks noChangeArrowheads="1"/>
              </p:cNvSpPr>
              <p:nvPr/>
            </p:nvSpPr>
            <p:spPr bwMode="auto">
              <a:xfrm flipH="1">
                <a:off x="8187429" y="5247564"/>
                <a:ext cx="76494" cy="181364"/>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58" name="Rectangle 97">
                <a:extLst>
                  <a:ext uri="{FF2B5EF4-FFF2-40B4-BE49-F238E27FC236}">
                    <a16:creationId xmlns:a16="http://schemas.microsoft.com/office/drawing/2014/main" id="{2865DBA1-1BD8-4547-A29A-835600D82646}"/>
                  </a:ext>
                </a:extLst>
              </p:cNvPr>
              <p:cNvSpPr>
                <a:spLocks noChangeArrowheads="1"/>
              </p:cNvSpPr>
              <p:nvPr/>
            </p:nvSpPr>
            <p:spPr bwMode="auto">
              <a:xfrm flipH="1">
                <a:off x="8071454" y="5247564"/>
                <a:ext cx="74026" cy="181364"/>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59" name="Rectangle 98">
                <a:extLst>
                  <a:ext uri="{FF2B5EF4-FFF2-40B4-BE49-F238E27FC236}">
                    <a16:creationId xmlns:a16="http://schemas.microsoft.com/office/drawing/2014/main" id="{27854153-C2EA-4FA1-A63D-2593CBBC8FD3}"/>
                  </a:ext>
                </a:extLst>
              </p:cNvPr>
              <p:cNvSpPr>
                <a:spLocks noChangeArrowheads="1"/>
              </p:cNvSpPr>
              <p:nvPr/>
            </p:nvSpPr>
            <p:spPr bwMode="auto">
              <a:xfrm flipH="1">
                <a:off x="7953012" y="5247564"/>
                <a:ext cx="77728" cy="181364"/>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60" name="Rectangle 99">
                <a:extLst>
                  <a:ext uri="{FF2B5EF4-FFF2-40B4-BE49-F238E27FC236}">
                    <a16:creationId xmlns:a16="http://schemas.microsoft.com/office/drawing/2014/main" id="{11F815FD-2B3F-4A58-93B2-94112AA6346B}"/>
                  </a:ext>
                </a:extLst>
              </p:cNvPr>
              <p:cNvSpPr>
                <a:spLocks noChangeArrowheads="1"/>
              </p:cNvSpPr>
              <p:nvPr/>
            </p:nvSpPr>
            <p:spPr bwMode="auto">
              <a:xfrm flipH="1">
                <a:off x="7838272" y="5247564"/>
                <a:ext cx="74026" cy="181364"/>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61" name="Rectangle 100">
                <a:extLst>
                  <a:ext uri="{FF2B5EF4-FFF2-40B4-BE49-F238E27FC236}">
                    <a16:creationId xmlns:a16="http://schemas.microsoft.com/office/drawing/2014/main" id="{719C3B2B-1FFC-456B-9B94-6B55B967C04A}"/>
                  </a:ext>
                </a:extLst>
              </p:cNvPr>
              <p:cNvSpPr>
                <a:spLocks noChangeArrowheads="1"/>
              </p:cNvSpPr>
              <p:nvPr/>
            </p:nvSpPr>
            <p:spPr bwMode="auto">
              <a:xfrm flipH="1">
                <a:off x="7719830" y="5247563"/>
                <a:ext cx="76494" cy="181364"/>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62" name="Rectangle 101">
                <a:extLst>
                  <a:ext uri="{FF2B5EF4-FFF2-40B4-BE49-F238E27FC236}">
                    <a16:creationId xmlns:a16="http://schemas.microsoft.com/office/drawing/2014/main" id="{6D55C67D-E58D-46F5-9387-04D2A2349D1B}"/>
                  </a:ext>
                </a:extLst>
              </p:cNvPr>
              <p:cNvSpPr>
                <a:spLocks noChangeArrowheads="1"/>
              </p:cNvSpPr>
              <p:nvPr/>
            </p:nvSpPr>
            <p:spPr bwMode="auto">
              <a:xfrm flipH="1">
                <a:off x="8187429" y="5478278"/>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63" name="Rectangle 102">
                <a:extLst>
                  <a:ext uri="{FF2B5EF4-FFF2-40B4-BE49-F238E27FC236}">
                    <a16:creationId xmlns:a16="http://schemas.microsoft.com/office/drawing/2014/main" id="{4BA07682-130B-45C9-8F0C-C83E3760263E}"/>
                  </a:ext>
                </a:extLst>
              </p:cNvPr>
              <p:cNvSpPr>
                <a:spLocks noChangeArrowheads="1"/>
              </p:cNvSpPr>
              <p:nvPr/>
            </p:nvSpPr>
            <p:spPr bwMode="auto">
              <a:xfrm flipH="1">
                <a:off x="8071454" y="5478278"/>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64" name="Rectangle 103">
                <a:extLst>
                  <a:ext uri="{FF2B5EF4-FFF2-40B4-BE49-F238E27FC236}">
                    <a16:creationId xmlns:a16="http://schemas.microsoft.com/office/drawing/2014/main" id="{D78456C0-6CAE-4213-BD2C-C332A1AAA676}"/>
                  </a:ext>
                </a:extLst>
              </p:cNvPr>
              <p:cNvSpPr>
                <a:spLocks noChangeArrowheads="1"/>
              </p:cNvSpPr>
              <p:nvPr/>
            </p:nvSpPr>
            <p:spPr bwMode="auto">
              <a:xfrm flipH="1">
                <a:off x="7953012" y="5478278"/>
                <a:ext cx="77728"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65" name="Rectangle 104">
                <a:extLst>
                  <a:ext uri="{FF2B5EF4-FFF2-40B4-BE49-F238E27FC236}">
                    <a16:creationId xmlns:a16="http://schemas.microsoft.com/office/drawing/2014/main" id="{CFAABA83-A4A1-4461-AD0D-CE018DDE30BC}"/>
                  </a:ext>
                </a:extLst>
              </p:cNvPr>
              <p:cNvSpPr>
                <a:spLocks noChangeArrowheads="1"/>
              </p:cNvSpPr>
              <p:nvPr/>
            </p:nvSpPr>
            <p:spPr bwMode="auto">
              <a:xfrm flipH="1">
                <a:off x="7838272" y="5478278"/>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66" name="Rectangle 105">
                <a:extLst>
                  <a:ext uri="{FF2B5EF4-FFF2-40B4-BE49-F238E27FC236}">
                    <a16:creationId xmlns:a16="http://schemas.microsoft.com/office/drawing/2014/main" id="{118A7941-B5B5-4F67-8BF0-DE030605F55B}"/>
                  </a:ext>
                </a:extLst>
              </p:cNvPr>
              <p:cNvSpPr>
                <a:spLocks noChangeArrowheads="1"/>
              </p:cNvSpPr>
              <p:nvPr/>
            </p:nvSpPr>
            <p:spPr bwMode="auto">
              <a:xfrm flipH="1">
                <a:off x="7719830" y="5478278"/>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67" name="Rectangle 106">
                <a:extLst>
                  <a:ext uri="{FF2B5EF4-FFF2-40B4-BE49-F238E27FC236}">
                    <a16:creationId xmlns:a16="http://schemas.microsoft.com/office/drawing/2014/main" id="{E65B5B7D-F291-40EF-A49D-0A7844E8554B}"/>
                  </a:ext>
                </a:extLst>
              </p:cNvPr>
              <p:cNvSpPr>
                <a:spLocks noChangeArrowheads="1"/>
              </p:cNvSpPr>
              <p:nvPr/>
            </p:nvSpPr>
            <p:spPr bwMode="auto">
              <a:xfrm flipH="1">
                <a:off x="8187429" y="5706526"/>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68" name="Rectangle 107">
                <a:extLst>
                  <a:ext uri="{FF2B5EF4-FFF2-40B4-BE49-F238E27FC236}">
                    <a16:creationId xmlns:a16="http://schemas.microsoft.com/office/drawing/2014/main" id="{54685DA3-4CD9-4896-A181-691BCF02E5CA}"/>
                  </a:ext>
                </a:extLst>
              </p:cNvPr>
              <p:cNvSpPr>
                <a:spLocks noChangeArrowheads="1"/>
              </p:cNvSpPr>
              <p:nvPr/>
            </p:nvSpPr>
            <p:spPr bwMode="auto">
              <a:xfrm flipH="1">
                <a:off x="8071454" y="5706526"/>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69" name="Rectangle 108">
                <a:extLst>
                  <a:ext uri="{FF2B5EF4-FFF2-40B4-BE49-F238E27FC236}">
                    <a16:creationId xmlns:a16="http://schemas.microsoft.com/office/drawing/2014/main" id="{EA7FA805-7F60-40ED-A906-CE12A690DAD4}"/>
                  </a:ext>
                </a:extLst>
              </p:cNvPr>
              <p:cNvSpPr>
                <a:spLocks noChangeArrowheads="1"/>
              </p:cNvSpPr>
              <p:nvPr/>
            </p:nvSpPr>
            <p:spPr bwMode="auto">
              <a:xfrm flipH="1">
                <a:off x="7953012" y="5706526"/>
                <a:ext cx="77728"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70" name="Rectangle 109">
                <a:extLst>
                  <a:ext uri="{FF2B5EF4-FFF2-40B4-BE49-F238E27FC236}">
                    <a16:creationId xmlns:a16="http://schemas.microsoft.com/office/drawing/2014/main" id="{BAE3FEAF-1FFF-45A9-A307-1C85FE9719F5}"/>
                  </a:ext>
                </a:extLst>
              </p:cNvPr>
              <p:cNvSpPr>
                <a:spLocks noChangeArrowheads="1"/>
              </p:cNvSpPr>
              <p:nvPr/>
            </p:nvSpPr>
            <p:spPr bwMode="auto">
              <a:xfrm flipH="1">
                <a:off x="7838272" y="5706524"/>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71" name="Rectangle 110">
                <a:extLst>
                  <a:ext uri="{FF2B5EF4-FFF2-40B4-BE49-F238E27FC236}">
                    <a16:creationId xmlns:a16="http://schemas.microsoft.com/office/drawing/2014/main" id="{FE3F9E85-BF6C-46EA-A34D-F9E1ED924051}"/>
                  </a:ext>
                </a:extLst>
              </p:cNvPr>
              <p:cNvSpPr>
                <a:spLocks noChangeArrowheads="1"/>
              </p:cNvSpPr>
              <p:nvPr/>
            </p:nvSpPr>
            <p:spPr bwMode="auto">
              <a:xfrm flipH="1">
                <a:off x="7719830" y="5706526"/>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72" name="Rectangle 111">
                <a:extLst>
                  <a:ext uri="{FF2B5EF4-FFF2-40B4-BE49-F238E27FC236}">
                    <a16:creationId xmlns:a16="http://schemas.microsoft.com/office/drawing/2014/main" id="{76A3CCF2-76A2-4A66-A763-C8602B5D634D}"/>
                  </a:ext>
                </a:extLst>
              </p:cNvPr>
              <p:cNvSpPr>
                <a:spLocks noChangeArrowheads="1"/>
              </p:cNvSpPr>
              <p:nvPr/>
            </p:nvSpPr>
            <p:spPr bwMode="auto">
              <a:xfrm flipH="1">
                <a:off x="8187429" y="5934772"/>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73" name="Rectangle 112">
                <a:extLst>
                  <a:ext uri="{FF2B5EF4-FFF2-40B4-BE49-F238E27FC236}">
                    <a16:creationId xmlns:a16="http://schemas.microsoft.com/office/drawing/2014/main" id="{DB86FD7F-BFF5-499C-A0A7-BC8774B44E25}"/>
                  </a:ext>
                </a:extLst>
              </p:cNvPr>
              <p:cNvSpPr>
                <a:spLocks noChangeArrowheads="1"/>
              </p:cNvSpPr>
              <p:nvPr/>
            </p:nvSpPr>
            <p:spPr bwMode="auto">
              <a:xfrm flipH="1">
                <a:off x="8071454" y="5934772"/>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74" name="Rectangle 113">
                <a:extLst>
                  <a:ext uri="{FF2B5EF4-FFF2-40B4-BE49-F238E27FC236}">
                    <a16:creationId xmlns:a16="http://schemas.microsoft.com/office/drawing/2014/main" id="{A33D4F4E-DC93-494D-A59B-B3E54A86BFB4}"/>
                  </a:ext>
                </a:extLst>
              </p:cNvPr>
              <p:cNvSpPr>
                <a:spLocks noChangeArrowheads="1"/>
              </p:cNvSpPr>
              <p:nvPr/>
            </p:nvSpPr>
            <p:spPr bwMode="auto">
              <a:xfrm flipH="1">
                <a:off x="7953012" y="5934769"/>
                <a:ext cx="77728"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75" name="Rectangle 114">
                <a:extLst>
                  <a:ext uri="{FF2B5EF4-FFF2-40B4-BE49-F238E27FC236}">
                    <a16:creationId xmlns:a16="http://schemas.microsoft.com/office/drawing/2014/main" id="{A7EE9935-AC78-4DED-B8ED-328886A8D586}"/>
                  </a:ext>
                </a:extLst>
              </p:cNvPr>
              <p:cNvSpPr>
                <a:spLocks noChangeArrowheads="1"/>
              </p:cNvSpPr>
              <p:nvPr/>
            </p:nvSpPr>
            <p:spPr bwMode="auto">
              <a:xfrm flipH="1">
                <a:off x="7838272" y="5934772"/>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76" name="Rectangle 115">
                <a:extLst>
                  <a:ext uri="{FF2B5EF4-FFF2-40B4-BE49-F238E27FC236}">
                    <a16:creationId xmlns:a16="http://schemas.microsoft.com/office/drawing/2014/main" id="{8F34F52A-9FAF-41C0-99BB-F35E766933CA}"/>
                  </a:ext>
                </a:extLst>
              </p:cNvPr>
              <p:cNvSpPr>
                <a:spLocks noChangeArrowheads="1"/>
              </p:cNvSpPr>
              <p:nvPr/>
            </p:nvSpPr>
            <p:spPr bwMode="auto">
              <a:xfrm flipH="1">
                <a:off x="7719830" y="5934773"/>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77" name="Rectangle 116">
                <a:extLst>
                  <a:ext uri="{FF2B5EF4-FFF2-40B4-BE49-F238E27FC236}">
                    <a16:creationId xmlns:a16="http://schemas.microsoft.com/office/drawing/2014/main" id="{07E2F4E8-C188-436A-8E08-F2F5EFD55D89}"/>
                  </a:ext>
                </a:extLst>
              </p:cNvPr>
              <p:cNvSpPr>
                <a:spLocks noChangeArrowheads="1"/>
              </p:cNvSpPr>
              <p:nvPr/>
            </p:nvSpPr>
            <p:spPr bwMode="auto">
              <a:xfrm flipH="1">
                <a:off x="8187433" y="6163020"/>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78" name="Rectangle 117">
                <a:extLst>
                  <a:ext uri="{FF2B5EF4-FFF2-40B4-BE49-F238E27FC236}">
                    <a16:creationId xmlns:a16="http://schemas.microsoft.com/office/drawing/2014/main" id="{F9C15DC0-32BB-4B98-AA39-9DDFE137ED25}"/>
                  </a:ext>
                </a:extLst>
              </p:cNvPr>
              <p:cNvSpPr>
                <a:spLocks noChangeArrowheads="1"/>
              </p:cNvSpPr>
              <p:nvPr/>
            </p:nvSpPr>
            <p:spPr bwMode="auto">
              <a:xfrm flipH="1">
                <a:off x="8071456" y="6163020"/>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79" name="Rectangle 118">
                <a:extLst>
                  <a:ext uri="{FF2B5EF4-FFF2-40B4-BE49-F238E27FC236}">
                    <a16:creationId xmlns:a16="http://schemas.microsoft.com/office/drawing/2014/main" id="{CA8C85A3-1310-4384-8B7E-9AF1BFC466A5}"/>
                  </a:ext>
                </a:extLst>
              </p:cNvPr>
              <p:cNvSpPr>
                <a:spLocks noChangeArrowheads="1"/>
              </p:cNvSpPr>
              <p:nvPr/>
            </p:nvSpPr>
            <p:spPr bwMode="auto">
              <a:xfrm flipH="1">
                <a:off x="7953018" y="6163015"/>
                <a:ext cx="77728"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80" name="Rectangle 119">
                <a:extLst>
                  <a:ext uri="{FF2B5EF4-FFF2-40B4-BE49-F238E27FC236}">
                    <a16:creationId xmlns:a16="http://schemas.microsoft.com/office/drawing/2014/main" id="{D78EF937-B3B2-4ECF-82E4-E3779BFC3219}"/>
                  </a:ext>
                </a:extLst>
              </p:cNvPr>
              <p:cNvSpPr>
                <a:spLocks noChangeArrowheads="1"/>
              </p:cNvSpPr>
              <p:nvPr/>
            </p:nvSpPr>
            <p:spPr bwMode="auto">
              <a:xfrm flipH="1">
                <a:off x="7838282" y="6163018"/>
                <a:ext cx="74026"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81" name="Rectangle 120">
                <a:extLst>
                  <a:ext uri="{FF2B5EF4-FFF2-40B4-BE49-F238E27FC236}">
                    <a16:creationId xmlns:a16="http://schemas.microsoft.com/office/drawing/2014/main" id="{137EA7EF-5163-479C-A6E8-6C0399736739}"/>
                  </a:ext>
                </a:extLst>
              </p:cNvPr>
              <p:cNvSpPr>
                <a:spLocks noChangeArrowheads="1"/>
              </p:cNvSpPr>
              <p:nvPr/>
            </p:nvSpPr>
            <p:spPr bwMode="auto">
              <a:xfrm flipH="1">
                <a:off x="7719801" y="6163022"/>
                <a:ext cx="76494" cy="178897"/>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grpSp>
        <p:nvGrpSpPr>
          <p:cNvPr id="382" name="Group 6">
            <a:extLst>
              <a:ext uri="{FF2B5EF4-FFF2-40B4-BE49-F238E27FC236}">
                <a16:creationId xmlns:a16="http://schemas.microsoft.com/office/drawing/2014/main" id="{98D06EDE-A3D5-4354-927D-B78C5AE43A0F}"/>
              </a:ext>
            </a:extLst>
          </p:cNvPr>
          <p:cNvGrpSpPr>
            <a:grpSpLocks/>
          </p:cNvGrpSpPr>
          <p:nvPr/>
        </p:nvGrpSpPr>
        <p:grpSpPr bwMode="auto">
          <a:xfrm>
            <a:off x="1016000" y="4349750"/>
            <a:ext cx="609600" cy="2508250"/>
            <a:chOff x="1015503" y="4131049"/>
            <a:chExt cx="609481" cy="2508250"/>
          </a:xfrm>
        </p:grpSpPr>
        <p:sp>
          <p:nvSpPr>
            <p:cNvPr id="383" name="Freeform 69">
              <a:extLst>
                <a:ext uri="{FF2B5EF4-FFF2-40B4-BE49-F238E27FC236}">
                  <a16:creationId xmlns:a16="http://schemas.microsoft.com/office/drawing/2014/main" id="{E5F16910-A64A-4F5E-AFE6-A8042B3F3D10}"/>
                </a:ext>
              </a:extLst>
            </p:cNvPr>
            <p:cNvSpPr>
              <a:spLocks/>
            </p:cNvSpPr>
            <p:nvPr/>
          </p:nvSpPr>
          <p:spPr bwMode="auto">
            <a:xfrm flipH="1">
              <a:off x="1015503" y="4131049"/>
              <a:ext cx="609481" cy="2508250"/>
            </a:xfrm>
            <a:custGeom>
              <a:avLst/>
              <a:gdLst>
                <a:gd name="T0" fmla="*/ 494 w 494"/>
                <a:gd name="T1" fmla="*/ 0 h 2033"/>
                <a:gd name="T2" fmla="*/ 0 w 494"/>
                <a:gd name="T3" fmla="*/ 410 h 2033"/>
                <a:gd name="T4" fmla="*/ 0 w 494"/>
                <a:gd name="T5" fmla="*/ 2033 h 2033"/>
                <a:gd name="T6" fmla="*/ 494 w 494"/>
                <a:gd name="T7" fmla="*/ 2033 h 2033"/>
                <a:gd name="T8" fmla="*/ 494 w 494"/>
                <a:gd name="T9" fmla="*/ 0 h 2033"/>
              </a:gdLst>
              <a:ahLst/>
              <a:cxnLst>
                <a:cxn ang="0">
                  <a:pos x="T0" y="T1"/>
                </a:cxn>
                <a:cxn ang="0">
                  <a:pos x="T2" y="T3"/>
                </a:cxn>
                <a:cxn ang="0">
                  <a:pos x="T4" y="T5"/>
                </a:cxn>
                <a:cxn ang="0">
                  <a:pos x="T6" y="T7"/>
                </a:cxn>
                <a:cxn ang="0">
                  <a:pos x="T8" y="T9"/>
                </a:cxn>
              </a:cxnLst>
              <a:rect l="0" t="0" r="r" b="b"/>
              <a:pathLst>
                <a:path w="494" h="2033">
                  <a:moveTo>
                    <a:pt x="494" y="0"/>
                  </a:moveTo>
                  <a:lnTo>
                    <a:pt x="0" y="410"/>
                  </a:lnTo>
                  <a:lnTo>
                    <a:pt x="0" y="2033"/>
                  </a:lnTo>
                  <a:lnTo>
                    <a:pt x="494" y="2033"/>
                  </a:lnTo>
                  <a:lnTo>
                    <a:pt x="494" y="0"/>
                  </a:lnTo>
                  <a:close/>
                </a:path>
              </a:pathLst>
            </a:custGeom>
            <a:solidFill>
              <a:srgbClr val="16A085"/>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nvGrpSpPr>
            <p:cNvPr id="384" name="Group 67">
              <a:extLst>
                <a:ext uri="{FF2B5EF4-FFF2-40B4-BE49-F238E27FC236}">
                  <a16:creationId xmlns:a16="http://schemas.microsoft.com/office/drawing/2014/main" id="{61145F2A-C923-47DA-91D7-D1C1FFA3FA76}"/>
                </a:ext>
              </a:extLst>
            </p:cNvPr>
            <p:cNvGrpSpPr/>
            <p:nvPr/>
          </p:nvGrpSpPr>
          <p:grpSpPr>
            <a:xfrm flipH="1">
              <a:off x="1083360" y="4735595"/>
              <a:ext cx="473767" cy="1585392"/>
              <a:chOff x="8551863" y="1063625"/>
              <a:chExt cx="609600" cy="2039938"/>
            </a:xfrm>
            <a:solidFill>
              <a:srgbClr val="16A085">
                <a:lumMod val="75000"/>
              </a:srgbClr>
            </a:solidFill>
          </p:grpSpPr>
          <p:sp>
            <p:nvSpPr>
              <p:cNvPr id="385" name="Oval 70">
                <a:extLst>
                  <a:ext uri="{FF2B5EF4-FFF2-40B4-BE49-F238E27FC236}">
                    <a16:creationId xmlns:a16="http://schemas.microsoft.com/office/drawing/2014/main" id="{64AD2F3A-7B77-497A-A279-58745B2B2A6F}"/>
                  </a:ext>
                </a:extLst>
              </p:cNvPr>
              <p:cNvSpPr>
                <a:spLocks noChangeArrowheads="1"/>
              </p:cNvSpPr>
              <p:nvPr/>
            </p:nvSpPr>
            <p:spPr bwMode="auto">
              <a:xfrm>
                <a:off x="8551863" y="1063625"/>
                <a:ext cx="255588" cy="252413"/>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86" name="Oval 71">
                <a:extLst>
                  <a:ext uri="{FF2B5EF4-FFF2-40B4-BE49-F238E27FC236}">
                    <a16:creationId xmlns:a16="http://schemas.microsoft.com/office/drawing/2014/main" id="{AE9D32BB-8055-461E-A51D-F7083DD7BEC2}"/>
                  </a:ext>
                </a:extLst>
              </p:cNvPr>
              <p:cNvSpPr>
                <a:spLocks noChangeArrowheads="1"/>
              </p:cNvSpPr>
              <p:nvPr/>
            </p:nvSpPr>
            <p:spPr bwMode="auto">
              <a:xfrm>
                <a:off x="8905875" y="1063625"/>
                <a:ext cx="255588" cy="252413"/>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87" name="Oval 72">
                <a:extLst>
                  <a:ext uri="{FF2B5EF4-FFF2-40B4-BE49-F238E27FC236}">
                    <a16:creationId xmlns:a16="http://schemas.microsoft.com/office/drawing/2014/main" id="{855D645F-311F-44F3-92A9-BAB9992E998E}"/>
                  </a:ext>
                </a:extLst>
              </p:cNvPr>
              <p:cNvSpPr>
                <a:spLocks noChangeArrowheads="1"/>
              </p:cNvSpPr>
              <p:nvPr/>
            </p:nvSpPr>
            <p:spPr bwMode="auto">
              <a:xfrm>
                <a:off x="8551863" y="1417638"/>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88" name="Oval 73">
                <a:extLst>
                  <a:ext uri="{FF2B5EF4-FFF2-40B4-BE49-F238E27FC236}">
                    <a16:creationId xmlns:a16="http://schemas.microsoft.com/office/drawing/2014/main" id="{B96B8EB6-80C1-4628-A0D5-DE23BABC0A6F}"/>
                  </a:ext>
                </a:extLst>
              </p:cNvPr>
              <p:cNvSpPr>
                <a:spLocks noChangeArrowheads="1"/>
              </p:cNvSpPr>
              <p:nvPr/>
            </p:nvSpPr>
            <p:spPr bwMode="auto">
              <a:xfrm>
                <a:off x="8905875" y="1417638"/>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89" name="Oval 74">
                <a:extLst>
                  <a:ext uri="{FF2B5EF4-FFF2-40B4-BE49-F238E27FC236}">
                    <a16:creationId xmlns:a16="http://schemas.microsoft.com/office/drawing/2014/main" id="{333F9B68-4D68-4108-BC43-527362D76FF8}"/>
                  </a:ext>
                </a:extLst>
              </p:cNvPr>
              <p:cNvSpPr>
                <a:spLocks noChangeArrowheads="1"/>
              </p:cNvSpPr>
              <p:nvPr/>
            </p:nvSpPr>
            <p:spPr bwMode="auto">
              <a:xfrm>
                <a:off x="8551863" y="1774825"/>
                <a:ext cx="255588" cy="257175"/>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90" name="Oval 75">
                <a:extLst>
                  <a:ext uri="{FF2B5EF4-FFF2-40B4-BE49-F238E27FC236}">
                    <a16:creationId xmlns:a16="http://schemas.microsoft.com/office/drawing/2014/main" id="{A86010B8-A1B1-4FE5-A891-BD631A6F25E0}"/>
                  </a:ext>
                </a:extLst>
              </p:cNvPr>
              <p:cNvSpPr>
                <a:spLocks noChangeArrowheads="1"/>
              </p:cNvSpPr>
              <p:nvPr/>
            </p:nvSpPr>
            <p:spPr bwMode="auto">
              <a:xfrm>
                <a:off x="8905875" y="1774825"/>
                <a:ext cx="255588" cy="257175"/>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91" name="Oval 76">
                <a:extLst>
                  <a:ext uri="{FF2B5EF4-FFF2-40B4-BE49-F238E27FC236}">
                    <a16:creationId xmlns:a16="http://schemas.microsoft.com/office/drawing/2014/main" id="{1709DA52-1221-4A48-83A3-C7332825AAE5}"/>
                  </a:ext>
                </a:extLst>
              </p:cNvPr>
              <p:cNvSpPr>
                <a:spLocks noChangeArrowheads="1"/>
              </p:cNvSpPr>
              <p:nvPr/>
            </p:nvSpPr>
            <p:spPr bwMode="auto">
              <a:xfrm>
                <a:off x="8551863" y="2133600"/>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92" name="Oval 77">
                <a:extLst>
                  <a:ext uri="{FF2B5EF4-FFF2-40B4-BE49-F238E27FC236}">
                    <a16:creationId xmlns:a16="http://schemas.microsoft.com/office/drawing/2014/main" id="{4D292183-FF1C-434D-88FF-F2E9F4116900}"/>
                  </a:ext>
                </a:extLst>
              </p:cNvPr>
              <p:cNvSpPr>
                <a:spLocks noChangeArrowheads="1"/>
              </p:cNvSpPr>
              <p:nvPr/>
            </p:nvSpPr>
            <p:spPr bwMode="auto">
              <a:xfrm>
                <a:off x="8905875" y="2133600"/>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93" name="Oval 78">
                <a:extLst>
                  <a:ext uri="{FF2B5EF4-FFF2-40B4-BE49-F238E27FC236}">
                    <a16:creationId xmlns:a16="http://schemas.microsoft.com/office/drawing/2014/main" id="{BA0F66AE-D745-4452-B1DD-48D955C07DE1}"/>
                  </a:ext>
                </a:extLst>
              </p:cNvPr>
              <p:cNvSpPr>
                <a:spLocks noChangeArrowheads="1"/>
              </p:cNvSpPr>
              <p:nvPr/>
            </p:nvSpPr>
            <p:spPr bwMode="auto">
              <a:xfrm>
                <a:off x="8551863" y="2490788"/>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94" name="Oval 79">
                <a:extLst>
                  <a:ext uri="{FF2B5EF4-FFF2-40B4-BE49-F238E27FC236}">
                    <a16:creationId xmlns:a16="http://schemas.microsoft.com/office/drawing/2014/main" id="{040C95A5-7D19-44D8-B6E3-4C0909F2214E}"/>
                  </a:ext>
                </a:extLst>
              </p:cNvPr>
              <p:cNvSpPr>
                <a:spLocks noChangeArrowheads="1"/>
              </p:cNvSpPr>
              <p:nvPr/>
            </p:nvSpPr>
            <p:spPr bwMode="auto">
              <a:xfrm>
                <a:off x="8905875" y="2490788"/>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95" name="Oval 80">
                <a:extLst>
                  <a:ext uri="{FF2B5EF4-FFF2-40B4-BE49-F238E27FC236}">
                    <a16:creationId xmlns:a16="http://schemas.microsoft.com/office/drawing/2014/main" id="{9E0B7FDE-342B-4916-86D0-6365EFA0E48D}"/>
                  </a:ext>
                </a:extLst>
              </p:cNvPr>
              <p:cNvSpPr>
                <a:spLocks noChangeArrowheads="1"/>
              </p:cNvSpPr>
              <p:nvPr/>
            </p:nvSpPr>
            <p:spPr bwMode="auto">
              <a:xfrm>
                <a:off x="8551863" y="2847975"/>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396" name="Oval 81">
                <a:extLst>
                  <a:ext uri="{FF2B5EF4-FFF2-40B4-BE49-F238E27FC236}">
                    <a16:creationId xmlns:a16="http://schemas.microsoft.com/office/drawing/2014/main" id="{607B13A3-4139-4401-B72C-329264613354}"/>
                  </a:ext>
                </a:extLst>
              </p:cNvPr>
              <p:cNvSpPr>
                <a:spLocks noChangeArrowheads="1"/>
              </p:cNvSpPr>
              <p:nvPr/>
            </p:nvSpPr>
            <p:spPr bwMode="auto">
              <a:xfrm>
                <a:off x="8905875" y="2847975"/>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grpSp>
        <p:nvGrpSpPr>
          <p:cNvPr id="397" name="Group 8">
            <a:extLst>
              <a:ext uri="{FF2B5EF4-FFF2-40B4-BE49-F238E27FC236}">
                <a16:creationId xmlns:a16="http://schemas.microsoft.com/office/drawing/2014/main" id="{4D73EC2A-21C6-4446-A061-93B8F07AA90C}"/>
              </a:ext>
            </a:extLst>
          </p:cNvPr>
          <p:cNvGrpSpPr>
            <a:grpSpLocks/>
          </p:cNvGrpSpPr>
          <p:nvPr/>
        </p:nvGrpSpPr>
        <p:grpSpPr bwMode="auto">
          <a:xfrm>
            <a:off x="2222500" y="4351338"/>
            <a:ext cx="609600" cy="2508250"/>
            <a:chOff x="2223266" y="4177693"/>
            <a:chExt cx="609481" cy="2508250"/>
          </a:xfrm>
        </p:grpSpPr>
        <p:sp>
          <p:nvSpPr>
            <p:cNvPr id="398" name="Freeform 69">
              <a:extLst>
                <a:ext uri="{FF2B5EF4-FFF2-40B4-BE49-F238E27FC236}">
                  <a16:creationId xmlns:a16="http://schemas.microsoft.com/office/drawing/2014/main" id="{5F838ABA-1B3F-46B0-8175-8DF9D9748F0D}"/>
                </a:ext>
              </a:extLst>
            </p:cNvPr>
            <p:cNvSpPr>
              <a:spLocks/>
            </p:cNvSpPr>
            <p:nvPr/>
          </p:nvSpPr>
          <p:spPr bwMode="auto">
            <a:xfrm flipH="1">
              <a:off x="2223266" y="4177693"/>
              <a:ext cx="609481" cy="2508250"/>
            </a:xfrm>
            <a:custGeom>
              <a:avLst/>
              <a:gdLst>
                <a:gd name="T0" fmla="*/ 494 w 494"/>
                <a:gd name="T1" fmla="*/ 0 h 2033"/>
                <a:gd name="T2" fmla="*/ 0 w 494"/>
                <a:gd name="T3" fmla="*/ 410 h 2033"/>
                <a:gd name="T4" fmla="*/ 0 w 494"/>
                <a:gd name="T5" fmla="*/ 2033 h 2033"/>
                <a:gd name="T6" fmla="*/ 494 w 494"/>
                <a:gd name="T7" fmla="*/ 2033 h 2033"/>
                <a:gd name="T8" fmla="*/ 494 w 494"/>
                <a:gd name="T9" fmla="*/ 0 h 2033"/>
              </a:gdLst>
              <a:ahLst/>
              <a:cxnLst>
                <a:cxn ang="0">
                  <a:pos x="T0" y="T1"/>
                </a:cxn>
                <a:cxn ang="0">
                  <a:pos x="T2" y="T3"/>
                </a:cxn>
                <a:cxn ang="0">
                  <a:pos x="T4" y="T5"/>
                </a:cxn>
                <a:cxn ang="0">
                  <a:pos x="T6" y="T7"/>
                </a:cxn>
                <a:cxn ang="0">
                  <a:pos x="T8" y="T9"/>
                </a:cxn>
              </a:cxnLst>
              <a:rect l="0" t="0" r="r" b="b"/>
              <a:pathLst>
                <a:path w="494" h="2033">
                  <a:moveTo>
                    <a:pt x="494" y="0"/>
                  </a:moveTo>
                  <a:lnTo>
                    <a:pt x="0" y="410"/>
                  </a:lnTo>
                  <a:lnTo>
                    <a:pt x="0" y="2033"/>
                  </a:lnTo>
                  <a:lnTo>
                    <a:pt x="494" y="2033"/>
                  </a:lnTo>
                  <a:lnTo>
                    <a:pt x="494" y="0"/>
                  </a:lnTo>
                  <a:close/>
                </a:path>
              </a:pathLst>
            </a:custGeom>
            <a:solidFill>
              <a:srgbClr val="F39C12"/>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nvGrpSpPr>
            <p:cNvPr id="399" name="Group 82">
              <a:extLst>
                <a:ext uri="{FF2B5EF4-FFF2-40B4-BE49-F238E27FC236}">
                  <a16:creationId xmlns:a16="http://schemas.microsoft.com/office/drawing/2014/main" id="{46E8861C-EDF3-46DD-BA03-3C39DD29359F}"/>
                </a:ext>
              </a:extLst>
            </p:cNvPr>
            <p:cNvGrpSpPr/>
            <p:nvPr/>
          </p:nvGrpSpPr>
          <p:grpSpPr>
            <a:xfrm flipH="1">
              <a:off x="2291127" y="4782240"/>
              <a:ext cx="473767" cy="1585392"/>
              <a:chOff x="8551863" y="1063625"/>
              <a:chExt cx="609600" cy="2039938"/>
            </a:xfrm>
            <a:solidFill>
              <a:srgbClr val="F39C12">
                <a:lumMod val="75000"/>
              </a:srgbClr>
            </a:solidFill>
          </p:grpSpPr>
          <p:sp>
            <p:nvSpPr>
              <p:cNvPr id="400" name="Oval 70">
                <a:extLst>
                  <a:ext uri="{FF2B5EF4-FFF2-40B4-BE49-F238E27FC236}">
                    <a16:creationId xmlns:a16="http://schemas.microsoft.com/office/drawing/2014/main" id="{57D13447-DBB2-41CA-A538-0FF6003DB8C8}"/>
                  </a:ext>
                </a:extLst>
              </p:cNvPr>
              <p:cNvSpPr>
                <a:spLocks noChangeArrowheads="1"/>
              </p:cNvSpPr>
              <p:nvPr/>
            </p:nvSpPr>
            <p:spPr bwMode="auto">
              <a:xfrm>
                <a:off x="8551863" y="1063625"/>
                <a:ext cx="255588" cy="252413"/>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01" name="Oval 71">
                <a:extLst>
                  <a:ext uri="{FF2B5EF4-FFF2-40B4-BE49-F238E27FC236}">
                    <a16:creationId xmlns:a16="http://schemas.microsoft.com/office/drawing/2014/main" id="{072C7132-1478-466D-B0E9-FFB988120C1A}"/>
                  </a:ext>
                </a:extLst>
              </p:cNvPr>
              <p:cNvSpPr>
                <a:spLocks noChangeArrowheads="1"/>
              </p:cNvSpPr>
              <p:nvPr/>
            </p:nvSpPr>
            <p:spPr bwMode="auto">
              <a:xfrm>
                <a:off x="8905875" y="1063625"/>
                <a:ext cx="255588" cy="252413"/>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02" name="Oval 72">
                <a:extLst>
                  <a:ext uri="{FF2B5EF4-FFF2-40B4-BE49-F238E27FC236}">
                    <a16:creationId xmlns:a16="http://schemas.microsoft.com/office/drawing/2014/main" id="{7FC2EE1B-9DF1-425B-AD06-D36001A1E76F}"/>
                  </a:ext>
                </a:extLst>
              </p:cNvPr>
              <p:cNvSpPr>
                <a:spLocks noChangeArrowheads="1"/>
              </p:cNvSpPr>
              <p:nvPr/>
            </p:nvSpPr>
            <p:spPr bwMode="auto">
              <a:xfrm>
                <a:off x="8551863" y="1417638"/>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03" name="Oval 73">
                <a:extLst>
                  <a:ext uri="{FF2B5EF4-FFF2-40B4-BE49-F238E27FC236}">
                    <a16:creationId xmlns:a16="http://schemas.microsoft.com/office/drawing/2014/main" id="{43839377-823D-474C-8BC5-5D7212274866}"/>
                  </a:ext>
                </a:extLst>
              </p:cNvPr>
              <p:cNvSpPr>
                <a:spLocks noChangeArrowheads="1"/>
              </p:cNvSpPr>
              <p:nvPr/>
            </p:nvSpPr>
            <p:spPr bwMode="auto">
              <a:xfrm>
                <a:off x="8905875" y="1417638"/>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04" name="Oval 74">
                <a:extLst>
                  <a:ext uri="{FF2B5EF4-FFF2-40B4-BE49-F238E27FC236}">
                    <a16:creationId xmlns:a16="http://schemas.microsoft.com/office/drawing/2014/main" id="{4B6A6D56-1D3B-44CC-8EF3-7720AB6411C4}"/>
                  </a:ext>
                </a:extLst>
              </p:cNvPr>
              <p:cNvSpPr>
                <a:spLocks noChangeArrowheads="1"/>
              </p:cNvSpPr>
              <p:nvPr/>
            </p:nvSpPr>
            <p:spPr bwMode="auto">
              <a:xfrm>
                <a:off x="8551863" y="1774825"/>
                <a:ext cx="255588" cy="257175"/>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05" name="Oval 75">
                <a:extLst>
                  <a:ext uri="{FF2B5EF4-FFF2-40B4-BE49-F238E27FC236}">
                    <a16:creationId xmlns:a16="http://schemas.microsoft.com/office/drawing/2014/main" id="{77CFBAC1-B559-4AA7-99DB-E66F901F03B4}"/>
                  </a:ext>
                </a:extLst>
              </p:cNvPr>
              <p:cNvSpPr>
                <a:spLocks noChangeArrowheads="1"/>
              </p:cNvSpPr>
              <p:nvPr/>
            </p:nvSpPr>
            <p:spPr bwMode="auto">
              <a:xfrm>
                <a:off x="8905875" y="1774825"/>
                <a:ext cx="255588" cy="257175"/>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06" name="Oval 76">
                <a:extLst>
                  <a:ext uri="{FF2B5EF4-FFF2-40B4-BE49-F238E27FC236}">
                    <a16:creationId xmlns:a16="http://schemas.microsoft.com/office/drawing/2014/main" id="{6AA6E3C6-40B6-41C6-AFE7-4E6CB861D58D}"/>
                  </a:ext>
                </a:extLst>
              </p:cNvPr>
              <p:cNvSpPr>
                <a:spLocks noChangeArrowheads="1"/>
              </p:cNvSpPr>
              <p:nvPr/>
            </p:nvSpPr>
            <p:spPr bwMode="auto">
              <a:xfrm>
                <a:off x="8551863" y="2133600"/>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07" name="Oval 77">
                <a:extLst>
                  <a:ext uri="{FF2B5EF4-FFF2-40B4-BE49-F238E27FC236}">
                    <a16:creationId xmlns:a16="http://schemas.microsoft.com/office/drawing/2014/main" id="{1E862552-DAAE-43DE-9696-6D7D8FE80E71}"/>
                  </a:ext>
                </a:extLst>
              </p:cNvPr>
              <p:cNvSpPr>
                <a:spLocks noChangeArrowheads="1"/>
              </p:cNvSpPr>
              <p:nvPr/>
            </p:nvSpPr>
            <p:spPr bwMode="auto">
              <a:xfrm>
                <a:off x="8905875" y="2133600"/>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08" name="Oval 78">
                <a:extLst>
                  <a:ext uri="{FF2B5EF4-FFF2-40B4-BE49-F238E27FC236}">
                    <a16:creationId xmlns:a16="http://schemas.microsoft.com/office/drawing/2014/main" id="{BE3AD624-4A7C-4EA0-8029-4FE310DFCC57}"/>
                  </a:ext>
                </a:extLst>
              </p:cNvPr>
              <p:cNvSpPr>
                <a:spLocks noChangeArrowheads="1"/>
              </p:cNvSpPr>
              <p:nvPr/>
            </p:nvSpPr>
            <p:spPr bwMode="auto">
              <a:xfrm>
                <a:off x="8551863" y="2490788"/>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09" name="Oval 79">
                <a:extLst>
                  <a:ext uri="{FF2B5EF4-FFF2-40B4-BE49-F238E27FC236}">
                    <a16:creationId xmlns:a16="http://schemas.microsoft.com/office/drawing/2014/main" id="{F95D7FE7-06BA-4D27-8DF2-BE09904A3AD8}"/>
                  </a:ext>
                </a:extLst>
              </p:cNvPr>
              <p:cNvSpPr>
                <a:spLocks noChangeArrowheads="1"/>
              </p:cNvSpPr>
              <p:nvPr/>
            </p:nvSpPr>
            <p:spPr bwMode="auto">
              <a:xfrm>
                <a:off x="8905875" y="2490788"/>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10" name="Oval 80">
                <a:extLst>
                  <a:ext uri="{FF2B5EF4-FFF2-40B4-BE49-F238E27FC236}">
                    <a16:creationId xmlns:a16="http://schemas.microsoft.com/office/drawing/2014/main" id="{0100B079-68C1-4FC9-AF5A-EE37159C3E21}"/>
                  </a:ext>
                </a:extLst>
              </p:cNvPr>
              <p:cNvSpPr>
                <a:spLocks noChangeArrowheads="1"/>
              </p:cNvSpPr>
              <p:nvPr/>
            </p:nvSpPr>
            <p:spPr bwMode="auto">
              <a:xfrm>
                <a:off x="8551863" y="2847975"/>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11" name="Oval 81">
                <a:extLst>
                  <a:ext uri="{FF2B5EF4-FFF2-40B4-BE49-F238E27FC236}">
                    <a16:creationId xmlns:a16="http://schemas.microsoft.com/office/drawing/2014/main" id="{22329247-0CC7-4515-98E7-EF8F07EC8525}"/>
                  </a:ext>
                </a:extLst>
              </p:cNvPr>
              <p:cNvSpPr>
                <a:spLocks noChangeArrowheads="1"/>
              </p:cNvSpPr>
              <p:nvPr/>
            </p:nvSpPr>
            <p:spPr bwMode="auto">
              <a:xfrm>
                <a:off x="8905875" y="2847975"/>
                <a:ext cx="255588" cy="255588"/>
              </a:xfrm>
              <a:prstGeom prst="ellipse">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grpSp>
        <p:nvGrpSpPr>
          <p:cNvPr id="412" name="Group 10">
            <a:extLst>
              <a:ext uri="{FF2B5EF4-FFF2-40B4-BE49-F238E27FC236}">
                <a16:creationId xmlns:a16="http://schemas.microsoft.com/office/drawing/2014/main" id="{094F5A17-2A84-475B-B8DC-F937A1E4BFF5}"/>
              </a:ext>
            </a:extLst>
          </p:cNvPr>
          <p:cNvGrpSpPr>
            <a:grpSpLocks/>
          </p:cNvGrpSpPr>
          <p:nvPr/>
        </p:nvGrpSpPr>
        <p:grpSpPr bwMode="auto">
          <a:xfrm>
            <a:off x="2840038" y="3638550"/>
            <a:ext cx="1150937" cy="3214688"/>
            <a:chOff x="2840402" y="3475681"/>
            <a:chExt cx="1150937" cy="3214688"/>
          </a:xfrm>
        </p:grpSpPr>
        <p:sp>
          <p:nvSpPr>
            <p:cNvPr id="413" name="Freeform 49">
              <a:extLst>
                <a:ext uri="{FF2B5EF4-FFF2-40B4-BE49-F238E27FC236}">
                  <a16:creationId xmlns:a16="http://schemas.microsoft.com/office/drawing/2014/main" id="{1A58F853-0776-4E6F-819D-C76AB1792667}"/>
                </a:ext>
              </a:extLst>
            </p:cNvPr>
            <p:cNvSpPr>
              <a:spLocks/>
            </p:cNvSpPr>
            <p:nvPr/>
          </p:nvSpPr>
          <p:spPr bwMode="auto">
            <a:xfrm flipH="1">
              <a:off x="2840402" y="3475681"/>
              <a:ext cx="1150937" cy="3214688"/>
            </a:xfrm>
            <a:custGeom>
              <a:avLst/>
              <a:gdLst>
                <a:gd name="T0" fmla="*/ 642 w 725"/>
                <a:gd name="T1" fmla="*/ 313 h 2427"/>
                <a:gd name="T2" fmla="*/ 642 w 725"/>
                <a:gd name="T3" fmla="*/ 154 h 2427"/>
                <a:gd name="T4" fmla="*/ 575 w 725"/>
                <a:gd name="T5" fmla="*/ 154 h 2427"/>
                <a:gd name="T6" fmla="*/ 575 w 725"/>
                <a:gd name="T7" fmla="*/ 0 h 2427"/>
                <a:gd name="T8" fmla="*/ 134 w 725"/>
                <a:gd name="T9" fmla="*/ 0 h 2427"/>
                <a:gd name="T10" fmla="*/ 134 w 725"/>
                <a:gd name="T11" fmla="*/ 154 h 2427"/>
                <a:gd name="T12" fmla="*/ 67 w 725"/>
                <a:gd name="T13" fmla="*/ 154 h 2427"/>
                <a:gd name="T14" fmla="*/ 67 w 725"/>
                <a:gd name="T15" fmla="*/ 313 h 2427"/>
                <a:gd name="T16" fmla="*/ 0 w 725"/>
                <a:gd name="T17" fmla="*/ 313 h 2427"/>
                <a:gd name="T18" fmla="*/ 0 w 725"/>
                <a:gd name="T19" fmla="*/ 2427 h 2427"/>
                <a:gd name="T20" fmla="*/ 725 w 725"/>
                <a:gd name="T21" fmla="*/ 2427 h 2427"/>
                <a:gd name="T22" fmla="*/ 725 w 725"/>
                <a:gd name="T23" fmla="*/ 313 h 2427"/>
                <a:gd name="T24" fmla="*/ 642 w 725"/>
                <a:gd name="T25" fmla="*/ 313 h 2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5" h="2427">
                  <a:moveTo>
                    <a:pt x="642" y="313"/>
                  </a:moveTo>
                  <a:lnTo>
                    <a:pt x="642" y="154"/>
                  </a:lnTo>
                  <a:lnTo>
                    <a:pt x="575" y="154"/>
                  </a:lnTo>
                  <a:lnTo>
                    <a:pt x="575" y="0"/>
                  </a:lnTo>
                  <a:lnTo>
                    <a:pt x="134" y="0"/>
                  </a:lnTo>
                  <a:lnTo>
                    <a:pt x="134" y="154"/>
                  </a:lnTo>
                  <a:lnTo>
                    <a:pt x="67" y="154"/>
                  </a:lnTo>
                  <a:lnTo>
                    <a:pt x="67" y="313"/>
                  </a:lnTo>
                  <a:lnTo>
                    <a:pt x="0" y="313"/>
                  </a:lnTo>
                  <a:lnTo>
                    <a:pt x="0" y="2427"/>
                  </a:lnTo>
                  <a:lnTo>
                    <a:pt x="725" y="2427"/>
                  </a:lnTo>
                  <a:lnTo>
                    <a:pt x="725" y="313"/>
                  </a:lnTo>
                  <a:lnTo>
                    <a:pt x="642" y="313"/>
                  </a:lnTo>
                  <a:close/>
                </a:path>
              </a:pathLst>
            </a:custGeom>
            <a:solidFill>
              <a:srgbClr val="C0392B"/>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nvGrpSpPr>
            <p:cNvPr id="414" name="Group 97">
              <a:extLst>
                <a:ext uri="{FF2B5EF4-FFF2-40B4-BE49-F238E27FC236}">
                  <a16:creationId xmlns:a16="http://schemas.microsoft.com/office/drawing/2014/main" id="{38625A11-F1D0-4E19-9DAB-9972A4F76504}"/>
                </a:ext>
              </a:extLst>
            </p:cNvPr>
            <p:cNvGrpSpPr/>
            <p:nvPr/>
          </p:nvGrpSpPr>
          <p:grpSpPr>
            <a:xfrm flipH="1">
              <a:off x="3024552" y="4047887"/>
              <a:ext cx="808037" cy="1327202"/>
              <a:chOff x="9301163" y="1425575"/>
              <a:chExt cx="808037" cy="1590676"/>
            </a:xfrm>
            <a:solidFill>
              <a:srgbClr val="C0392B">
                <a:lumMod val="75000"/>
              </a:srgbClr>
            </a:solidFill>
          </p:grpSpPr>
          <p:sp>
            <p:nvSpPr>
              <p:cNvPr id="415" name="Rectangle 50">
                <a:extLst>
                  <a:ext uri="{FF2B5EF4-FFF2-40B4-BE49-F238E27FC236}">
                    <a16:creationId xmlns:a16="http://schemas.microsoft.com/office/drawing/2014/main" id="{9A3DD40D-75B2-491A-958C-4A8A57C8D024}"/>
                  </a:ext>
                </a:extLst>
              </p:cNvPr>
              <p:cNvSpPr>
                <a:spLocks noChangeArrowheads="1"/>
              </p:cNvSpPr>
              <p:nvPr/>
            </p:nvSpPr>
            <p:spPr bwMode="auto">
              <a:xfrm>
                <a:off x="9301163" y="1425575"/>
                <a:ext cx="141287" cy="311150"/>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16" name="Rectangle 51">
                <a:extLst>
                  <a:ext uri="{FF2B5EF4-FFF2-40B4-BE49-F238E27FC236}">
                    <a16:creationId xmlns:a16="http://schemas.microsoft.com/office/drawing/2014/main" id="{35089856-7BBA-4E29-A0DF-EE5E4BA5CBA2}"/>
                  </a:ext>
                </a:extLst>
              </p:cNvPr>
              <p:cNvSpPr>
                <a:spLocks noChangeArrowheads="1"/>
              </p:cNvSpPr>
              <p:nvPr/>
            </p:nvSpPr>
            <p:spPr bwMode="auto">
              <a:xfrm>
                <a:off x="9521825" y="1425575"/>
                <a:ext cx="142875" cy="311150"/>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17" name="Rectangle 52">
                <a:extLst>
                  <a:ext uri="{FF2B5EF4-FFF2-40B4-BE49-F238E27FC236}">
                    <a16:creationId xmlns:a16="http://schemas.microsoft.com/office/drawing/2014/main" id="{6A171E0D-13FE-492B-AE71-9071F4A93829}"/>
                  </a:ext>
                </a:extLst>
              </p:cNvPr>
              <p:cNvSpPr>
                <a:spLocks noChangeArrowheads="1"/>
              </p:cNvSpPr>
              <p:nvPr/>
            </p:nvSpPr>
            <p:spPr bwMode="auto">
              <a:xfrm>
                <a:off x="9744075" y="1425575"/>
                <a:ext cx="144462" cy="311150"/>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18" name="Rectangle 53">
                <a:extLst>
                  <a:ext uri="{FF2B5EF4-FFF2-40B4-BE49-F238E27FC236}">
                    <a16:creationId xmlns:a16="http://schemas.microsoft.com/office/drawing/2014/main" id="{10635AF0-5D5A-4AC2-A31D-589CD1C1C371}"/>
                  </a:ext>
                </a:extLst>
              </p:cNvPr>
              <p:cNvSpPr>
                <a:spLocks noChangeArrowheads="1"/>
              </p:cNvSpPr>
              <p:nvPr/>
            </p:nvSpPr>
            <p:spPr bwMode="auto">
              <a:xfrm>
                <a:off x="9967913" y="1425575"/>
                <a:ext cx="141287" cy="311150"/>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19" name="Rectangle 54">
                <a:extLst>
                  <a:ext uri="{FF2B5EF4-FFF2-40B4-BE49-F238E27FC236}">
                    <a16:creationId xmlns:a16="http://schemas.microsoft.com/office/drawing/2014/main" id="{F3027B3E-8CD8-482D-9D10-276CA49B2F39}"/>
                  </a:ext>
                </a:extLst>
              </p:cNvPr>
              <p:cNvSpPr>
                <a:spLocks noChangeArrowheads="1"/>
              </p:cNvSpPr>
              <p:nvPr/>
            </p:nvSpPr>
            <p:spPr bwMode="auto">
              <a:xfrm>
                <a:off x="9301163" y="1849438"/>
                <a:ext cx="141287"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20" name="Rectangle 55">
                <a:extLst>
                  <a:ext uri="{FF2B5EF4-FFF2-40B4-BE49-F238E27FC236}">
                    <a16:creationId xmlns:a16="http://schemas.microsoft.com/office/drawing/2014/main" id="{BDB2D667-A5A0-4753-BD6E-2DE50BF50832}"/>
                  </a:ext>
                </a:extLst>
              </p:cNvPr>
              <p:cNvSpPr>
                <a:spLocks noChangeArrowheads="1"/>
              </p:cNvSpPr>
              <p:nvPr/>
            </p:nvSpPr>
            <p:spPr bwMode="auto">
              <a:xfrm>
                <a:off x="9521825" y="1849438"/>
                <a:ext cx="142875"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21" name="Rectangle 56">
                <a:extLst>
                  <a:ext uri="{FF2B5EF4-FFF2-40B4-BE49-F238E27FC236}">
                    <a16:creationId xmlns:a16="http://schemas.microsoft.com/office/drawing/2014/main" id="{D9AE1E27-7609-4EA8-9BC4-22D17620348E}"/>
                  </a:ext>
                </a:extLst>
              </p:cNvPr>
              <p:cNvSpPr>
                <a:spLocks noChangeArrowheads="1"/>
              </p:cNvSpPr>
              <p:nvPr/>
            </p:nvSpPr>
            <p:spPr bwMode="auto">
              <a:xfrm>
                <a:off x="9744075" y="1849438"/>
                <a:ext cx="144462"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22" name="Rectangle 57">
                <a:extLst>
                  <a:ext uri="{FF2B5EF4-FFF2-40B4-BE49-F238E27FC236}">
                    <a16:creationId xmlns:a16="http://schemas.microsoft.com/office/drawing/2014/main" id="{6D98B32D-39E1-4302-BC46-7840ED9102B1}"/>
                  </a:ext>
                </a:extLst>
              </p:cNvPr>
              <p:cNvSpPr>
                <a:spLocks noChangeArrowheads="1"/>
              </p:cNvSpPr>
              <p:nvPr/>
            </p:nvSpPr>
            <p:spPr bwMode="auto">
              <a:xfrm>
                <a:off x="9967913" y="1849438"/>
                <a:ext cx="141287"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23" name="Rectangle 58">
                <a:extLst>
                  <a:ext uri="{FF2B5EF4-FFF2-40B4-BE49-F238E27FC236}">
                    <a16:creationId xmlns:a16="http://schemas.microsoft.com/office/drawing/2014/main" id="{BCF4D222-1F5E-4602-BA85-C95DF78A9766}"/>
                  </a:ext>
                </a:extLst>
              </p:cNvPr>
              <p:cNvSpPr>
                <a:spLocks noChangeArrowheads="1"/>
              </p:cNvSpPr>
              <p:nvPr/>
            </p:nvSpPr>
            <p:spPr bwMode="auto">
              <a:xfrm>
                <a:off x="9301163" y="2274888"/>
                <a:ext cx="141287"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24" name="Rectangle 59">
                <a:extLst>
                  <a:ext uri="{FF2B5EF4-FFF2-40B4-BE49-F238E27FC236}">
                    <a16:creationId xmlns:a16="http://schemas.microsoft.com/office/drawing/2014/main" id="{FEDF0205-15AD-4945-A1C6-5F2DDF57DC8C}"/>
                  </a:ext>
                </a:extLst>
              </p:cNvPr>
              <p:cNvSpPr>
                <a:spLocks noChangeArrowheads="1"/>
              </p:cNvSpPr>
              <p:nvPr/>
            </p:nvSpPr>
            <p:spPr bwMode="auto">
              <a:xfrm>
                <a:off x="9521825" y="2274888"/>
                <a:ext cx="142875"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25" name="Rectangle 60">
                <a:extLst>
                  <a:ext uri="{FF2B5EF4-FFF2-40B4-BE49-F238E27FC236}">
                    <a16:creationId xmlns:a16="http://schemas.microsoft.com/office/drawing/2014/main" id="{296EE5D4-6369-426C-9354-C335F19C221D}"/>
                  </a:ext>
                </a:extLst>
              </p:cNvPr>
              <p:cNvSpPr>
                <a:spLocks noChangeArrowheads="1"/>
              </p:cNvSpPr>
              <p:nvPr/>
            </p:nvSpPr>
            <p:spPr bwMode="auto">
              <a:xfrm>
                <a:off x="9744075" y="2274888"/>
                <a:ext cx="144462"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26" name="Rectangle 61">
                <a:extLst>
                  <a:ext uri="{FF2B5EF4-FFF2-40B4-BE49-F238E27FC236}">
                    <a16:creationId xmlns:a16="http://schemas.microsoft.com/office/drawing/2014/main" id="{1113C35C-D527-40DD-9A3E-C82C4E898C66}"/>
                  </a:ext>
                </a:extLst>
              </p:cNvPr>
              <p:cNvSpPr>
                <a:spLocks noChangeArrowheads="1"/>
              </p:cNvSpPr>
              <p:nvPr/>
            </p:nvSpPr>
            <p:spPr bwMode="auto">
              <a:xfrm>
                <a:off x="9967913" y="2274888"/>
                <a:ext cx="141287"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27" name="Rectangle 62">
                <a:extLst>
                  <a:ext uri="{FF2B5EF4-FFF2-40B4-BE49-F238E27FC236}">
                    <a16:creationId xmlns:a16="http://schemas.microsoft.com/office/drawing/2014/main" id="{4CCF3A58-788D-4212-BA44-41CF90311149}"/>
                  </a:ext>
                </a:extLst>
              </p:cNvPr>
              <p:cNvSpPr>
                <a:spLocks noChangeArrowheads="1"/>
              </p:cNvSpPr>
              <p:nvPr/>
            </p:nvSpPr>
            <p:spPr bwMode="auto">
              <a:xfrm>
                <a:off x="9301163" y="2703513"/>
                <a:ext cx="141287"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28" name="Rectangle 63">
                <a:extLst>
                  <a:ext uri="{FF2B5EF4-FFF2-40B4-BE49-F238E27FC236}">
                    <a16:creationId xmlns:a16="http://schemas.microsoft.com/office/drawing/2014/main" id="{1DA9F8CB-5580-4F6E-BD8A-00DBFAC7879B}"/>
                  </a:ext>
                </a:extLst>
              </p:cNvPr>
              <p:cNvSpPr>
                <a:spLocks noChangeArrowheads="1"/>
              </p:cNvSpPr>
              <p:nvPr/>
            </p:nvSpPr>
            <p:spPr bwMode="auto">
              <a:xfrm>
                <a:off x="9521825" y="2703513"/>
                <a:ext cx="142875"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29" name="Rectangle 64">
                <a:extLst>
                  <a:ext uri="{FF2B5EF4-FFF2-40B4-BE49-F238E27FC236}">
                    <a16:creationId xmlns:a16="http://schemas.microsoft.com/office/drawing/2014/main" id="{F537152F-04B4-4CBB-932A-E4EEB6AC9494}"/>
                  </a:ext>
                </a:extLst>
              </p:cNvPr>
              <p:cNvSpPr>
                <a:spLocks noChangeArrowheads="1"/>
              </p:cNvSpPr>
              <p:nvPr/>
            </p:nvSpPr>
            <p:spPr bwMode="auto">
              <a:xfrm>
                <a:off x="9744075" y="2703513"/>
                <a:ext cx="144462"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30" name="Rectangle 65">
                <a:extLst>
                  <a:ext uri="{FF2B5EF4-FFF2-40B4-BE49-F238E27FC236}">
                    <a16:creationId xmlns:a16="http://schemas.microsoft.com/office/drawing/2014/main" id="{215B654C-B60C-4FA2-A51B-AABEE2F7C586}"/>
                  </a:ext>
                </a:extLst>
              </p:cNvPr>
              <p:cNvSpPr>
                <a:spLocks noChangeArrowheads="1"/>
              </p:cNvSpPr>
              <p:nvPr/>
            </p:nvSpPr>
            <p:spPr bwMode="auto">
              <a:xfrm>
                <a:off x="9967913" y="2703513"/>
                <a:ext cx="141287" cy="312738"/>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grpSp>
        <p:nvGrpSpPr>
          <p:cNvPr id="431" name="Group 11">
            <a:extLst>
              <a:ext uri="{FF2B5EF4-FFF2-40B4-BE49-F238E27FC236}">
                <a16:creationId xmlns:a16="http://schemas.microsoft.com/office/drawing/2014/main" id="{317B5C7E-F0AB-44C2-BCCE-264B2AA9BB0F}"/>
              </a:ext>
            </a:extLst>
          </p:cNvPr>
          <p:cNvGrpSpPr>
            <a:grpSpLocks/>
          </p:cNvGrpSpPr>
          <p:nvPr/>
        </p:nvGrpSpPr>
        <p:grpSpPr bwMode="auto">
          <a:xfrm>
            <a:off x="3968750" y="4365625"/>
            <a:ext cx="1065213" cy="2498725"/>
            <a:chOff x="3968204" y="4134493"/>
            <a:chExt cx="1065212" cy="2498725"/>
          </a:xfrm>
        </p:grpSpPr>
        <p:sp>
          <p:nvSpPr>
            <p:cNvPr id="432" name="Freeform 26">
              <a:extLst>
                <a:ext uri="{FF2B5EF4-FFF2-40B4-BE49-F238E27FC236}">
                  <a16:creationId xmlns:a16="http://schemas.microsoft.com/office/drawing/2014/main" id="{6FF3ECB4-C90B-467D-B7AE-6049FF55B100}"/>
                </a:ext>
              </a:extLst>
            </p:cNvPr>
            <p:cNvSpPr>
              <a:spLocks/>
            </p:cNvSpPr>
            <p:nvPr/>
          </p:nvSpPr>
          <p:spPr bwMode="auto">
            <a:xfrm flipH="1">
              <a:off x="3968204" y="4134493"/>
              <a:ext cx="1065212" cy="2498725"/>
            </a:xfrm>
            <a:custGeom>
              <a:avLst/>
              <a:gdLst>
                <a:gd name="T0" fmla="*/ 671 w 671"/>
                <a:gd name="T1" fmla="*/ 1574 h 1574"/>
                <a:gd name="T2" fmla="*/ 0 w 671"/>
                <a:gd name="T3" fmla="*/ 1574 h 1574"/>
                <a:gd name="T4" fmla="*/ 0 w 671"/>
                <a:gd name="T5" fmla="*/ 247 h 1574"/>
                <a:gd name="T6" fmla="*/ 138 w 671"/>
                <a:gd name="T7" fmla="*/ 0 h 1574"/>
                <a:gd name="T8" fmla="*/ 530 w 671"/>
                <a:gd name="T9" fmla="*/ 0 h 1574"/>
                <a:gd name="T10" fmla="*/ 671 w 671"/>
                <a:gd name="T11" fmla="*/ 247 h 1574"/>
                <a:gd name="T12" fmla="*/ 671 w 671"/>
                <a:gd name="T13" fmla="*/ 1574 h 1574"/>
              </a:gdLst>
              <a:ahLst/>
              <a:cxnLst>
                <a:cxn ang="0">
                  <a:pos x="T0" y="T1"/>
                </a:cxn>
                <a:cxn ang="0">
                  <a:pos x="T2" y="T3"/>
                </a:cxn>
                <a:cxn ang="0">
                  <a:pos x="T4" y="T5"/>
                </a:cxn>
                <a:cxn ang="0">
                  <a:pos x="T6" y="T7"/>
                </a:cxn>
                <a:cxn ang="0">
                  <a:pos x="T8" y="T9"/>
                </a:cxn>
                <a:cxn ang="0">
                  <a:pos x="T10" y="T11"/>
                </a:cxn>
                <a:cxn ang="0">
                  <a:pos x="T12" y="T13"/>
                </a:cxn>
              </a:cxnLst>
              <a:rect l="0" t="0" r="r" b="b"/>
              <a:pathLst>
                <a:path w="671" h="1574">
                  <a:moveTo>
                    <a:pt x="671" y="1574"/>
                  </a:moveTo>
                  <a:lnTo>
                    <a:pt x="0" y="1574"/>
                  </a:lnTo>
                  <a:lnTo>
                    <a:pt x="0" y="247"/>
                  </a:lnTo>
                  <a:lnTo>
                    <a:pt x="138" y="0"/>
                  </a:lnTo>
                  <a:lnTo>
                    <a:pt x="530" y="0"/>
                  </a:lnTo>
                  <a:lnTo>
                    <a:pt x="671" y="247"/>
                  </a:lnTo>
                  <a:lnTo>
                    <a:pt x="671" y="1574"/>
                  </a:lnTo>
                  <a:close/>
                </a:path>
              </a:pathLst>
            </a:custGeom>
            <a:solidFill>
              <a:srgbClr val="2980B9"/>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nvGrpSpPr>
            <p:cNvPr id="433" name="Group 4">
              <a:extLst>
                <a:ext uri="{FF2B5EF4-FFF2-40B4-BE49-F238E27FC236}">
                  <a16:creationId xmlns:a16="http://schemas.microsoft.com/office/drawing/2014/main" id="{8B8C4CDA-EA38-442F-9C57-AC0D97FB238C}"/>
                </a:ext>
              </a:extLst>
            </p:cNvPr>
            <p:cNvGrpSpPr/>
            <p:nvPr/>
          </p:nvGrpSpPr>
          <p:grpSpPr>
            <a:xfrm>
              <a:off x="4207916" y="4534543"/>
              <a:ext cx="587375" cy="1096963"/>
              <a:chOff x="10288308" y="4534543"/>
              <a:chExt cx="587375" cy="1096963"/>
            </a:xfrm>
            <a:solidFill>
              <a:srgbClr val="2980B9">
                <a:lumMod val="75000"/>
              </a:srgbClr>
            </a:solidFill>
          </p:grpSpPr>
          <p:sp>
            <p:nvSpPr>
              <p:cNvPr id="434" name="Rectangle 27">
                <a:extLst>
                  <a:ext uri="{FF2B5EF4-FFF2-40B4-BE49-F238E27FC236}">
                    <a16:creationId xmlns:a16="http://schemas.microsoft.com/office/drawing/2014/main" id="{D2136100-59D9-4764-A66A-0EB90E040858}"/>
                  </a:ext>
                </a:extLst>
              </p:cNvPr>
              <p:cNvSpPr>
                <a:spLocks noChangeArrowheads="1"/>
              </p:cNvSpPr>
              <p:nvPr/>
            </p:nvSpPr>
            <p:spPr bwMode="auto">
              <a:xfrm flipH="1">
                <a:off x="10731221" y="4534543"/>
                <a:ext cx="144462" cy="312738"/>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35" name="Rectangle 28">
                <a:extLst>
                  <a:ext uri="{FF2B5EF4-FFF2-40B4-BE49-F238E27FC236}">
                    <a16:creationId xmlns:a16="http://schemas.microsoft.com/office/drawing/2014/main" id="{93B54BAD-D89F-4334-B539-2D16F0A4B23A}"/>
                  </a:ext>
                </a:extLst>
              </p:cNvPr>
              <p:cNvSpPr>
                <a:spLocks noChangeArrowheads="1"/>
              </p:cNvSpPr>
              <p:nvPr/>
            </p:nvSpPr>
            <p:spPr bwMode="auto">
              <a:xfrm flipH="1">
                <a:off x="10507384" y="4534543"/>
                <a:ext cx="144462" cy="312738"/>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36" name="Rectangle 29">
                <a:extLst>
                  <a:ext uri="{FF2B5EF4-FFF2-40B4-BE49-F238E27FC236}">
                    <a16:creationId xmlns:a16="http://schemas.microsoft.com/office/drawing/2014/main" id="{F9BE999B-9BBD-42DB-8842-2EC1B4EDDE80}"/>
                  </a:ext>
                </a:extLst>
              </p:cNvPr>
              <p:cNvSpPr>
                <a:spLocks noChangeArrowheads="1"/>
              </p:cNvSpPr>
              <p:nvPr/>
            </p:nvSpPr>
            <p:spPr bwMode="auto">
              <a:xfrm flipH="1">
                <a:off x="10288308" y="4534543"/>
                <a:ext cx="139700" cy="312738"/>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37" name="Rectangle 30">
                <a:extLst>
                  <a:ext uri="{FF2B5EF4-FFF2-40B4-BE49-F238E27FC236}">
                    <a16:creationId xmlns:a16="http://schemas.microsoft.com/office/drawing/2014/main" id="{F798F03C-F753-4746-92F8-D583286CEFBE}"/>
                  </a:ext>
                </a:extLst>
              </p:cNvPr>
              <p:cNvSpPr>
                <a:spLocks noChangeArrowheads="1"/>
              </p:cNvSpPr>
              <p:nvPr/>
            </p:nvSpPr>
            <p:spPr bwMode="auto">
              <a:xfrm flipH="1">
                <a:off x="10731221" y="4926656"/>
                <a:ext cx="144462" cy="312738"/>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38" name="Rectangle 31">
                <a:extLst>
                  <a:ext uri="{FF2B5EF4-FFF2-40B4-BE49-F238E27FC236}">
                    <a16:creationId xmlns:a16="http://schemas.microsoft.com/office/drawing/2014/main" id="{F0FF0C9F-EE84-4532-A3B9-AB5A3275E01C}"/>
                  </a:ext>
                </a:extLst>
              </p:cNvPr>
              <p:cNvSpPr>
                <a:spLocks noChangeArrowheads="1"/>
              </p:cNvSpPr>
              <p:nvPr/>
            </p:nvSpPr>
            <p:spPr bwMode="auto">
              <a:xfrm flipH="1">
                <a:off x="10507384" y="4926656"/>
                <a:ext cx="144462" cy="312738"/>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39" name="Rectangle 32">
                <a:extLst>
                  <a:ext uri="{FF2B5EF4-FFF2-40B4-BE49-F238E27FC236}">
                    <a16:creationId xmlns:a16="http://schemas.microsoft.com/office/drawing/2014/main" id="{EB14CE1A-21CA-44B5-8A56-59D8D13C9F5D}"/>
                  </a:ext>
                </a:extLst>
              </p:cNvPr>
              <p:cNvSpPr>
                <a:spLocks noChangeArrowheads="1"/>
              </p:cNvSpPr>
              <p:nvPr/>
            </p:nvSpPr>
            <p:spPr bwMode="auto">
              <a:xfrm flipH="1">
                <a:off x="10288308" y="4926656"/>
                <a:ext cx="139700" cy="312738"/>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40" name="Rectangle 33">
                <a:extLst>
                  <a:ext uri="{FF2B5EF4-FFF2-40B4-BE49-F238E27FC236}">
                    <a16:creationId xmlns:a16="http://schemas.microsoft.com/office/drawing/2014/main" id="{017FFD13-1F0D-475A-9D34-BDD7A460F2E8}"/>
                  </a:ext>
                </a:extLst>
              </p:cNvPr>
              <p:cNvSpPr>
                <a:spLocks noChangeArrowheads="1"/>
              </p:cNvSpPr>
              <p:nvPr/>
            </p:nvSpPr>
            <p:spPr bwMode="auto">
              <a:xfrm flipH="1">
                <a:off x="10731221" y="5318768"/>
                <a:ext cx="144462" cy="312738"/>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41" name="Rectangle 34">
                <a:extLst>
                  <a:ext uri="{FF2B5EF4-FFF2-40B4-BE49-F238E27FC236}">
                    <a16:creationId xmlns:a16="http://schemas.microsoft.com/office/drawing/2014/main" id="{342D0D2C-F0E8-4E98-BA43-AF26302F96D5}"/>
                  </a:ext>
                </a:extLst>
              </p:cNvPr>
              <p:cNvSpPr>
                <a:spLocks noChangeArrowheads="1"/>
              </p:cNvSpPr>
              <p:nvPr/>
            </p:nvSpPr>
            <p:spPr bwMode="auto">
              <a:xfrm flipH="1">
                <a:off x="10507384" y="5318768"/>
                <a:ext cx="144462" cy="312738"/>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42" name="Rectangle 35">
                <a:extLst>
                  <a:ext uri="{FF2B5EF4-FFF2-40B4-BE49-F238E27FC236}">
                    <a16:creationId xmlns:a16="http://schemas.microsoft.com/office/drawing/2014/main" id="{4D33A063-0277-4225-93DF-28EC8B4E748F}"/>
                  </a:ext>
                </a:extLst>
              </p:cNvPr>
              <p:cNvSpPr>
                <a:spLocks noChangeArrowheads="1"/>
              </p:cNvSpPr>
              <p:nvPr/>
            </p:nvSpPr>
            <p:spPr bwMode="auto">
              <a:xfrm flipH="1">
                <a:off x="10288308" y="5318768"/>
                <a:ext cx="139700" cy="312738"/>
              </a:xfrm>
              <a:prstGeom prst="rect">
                <a:avLst/>
              </a:prstGeom>
              <a:grp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grpSp>
        <p:nvGrpSpPr>
          <p:cNvPr id="443" name="Group 125">
            <a:extLst>
              <a:ext uri="{FF2B5EF4-FFF2-40B4-BE49-F238E27FC236}">
                <a16:creationId xmlns:a16="http://schemas.microsoft.com/office/drawing/2014/main" id="{ACBE2617-6CFA-4CBB-AB7B-5F375B7C6F22}"/>
              </a:ext>
            </a:extLst>
          </p:cNvPr>
          <p:cNvGrpSpPr>
            <a:grpSpLocks/>
          </p:cNvGrpSpPr>
          <p:nvPr/>
        </p:nvGrpSpPr>
        <p:grpSpPr bwMode="auto">
          <a:xfrm flipH="1">
            <a:off x="3716338" y="5292725"/>
            <a:ext cx="746125" cy="1568450"/>
            <a:chOff x="2125101" y="4129094"/>
            <a:chExt cx="1071564" cy="2252664"/>
          </a:xfrm>
        </p:grpSpPr>
        <p:sp>
          <p:nvSpPr>
            <p:cNvPr id="444" name="AutoShape 37">
              <a:extLst>
                <a:ext uri="{FF2B5EF4-FFF2-40B4-BE49-F238E27FC236}">
                  <a16:creationId xmlns:a16="http://schemas.microsoft.com/office/drawing/2014/main" id="{749F8762-84BD-4553-A4DA-F62BABB61F89}"/>
                </a:ext>
              </a:extLst>
            </p:cNvPr>
            <p:cNvSpPr>
              <a:spLocks noChangeAspect="1" noChangeArrowheads="1" noTextEdit="1"/>
            </p:cNvSpPr>
            <p:nvPr/>
          </p:nvSpPr>
          <p:spPr bwMode="auto">
            <a:xfrm>
              <a:off x="2127382" y="4129094"/>
              <a:ext cx="1069283" cy="2250385"/>
            </a:xfrm>
            <a:prstGeom prst="rect">
              <a:avLst/>
            </a:prstGeom>
            <a:noFill/>
            <a:ln>
              <a:noFill/>
            </a:ln>
            <a:extLst>
              <a:ext uri="{909E8E84-426E-40dd-AFC4-6F175D3DCCD1}"/>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45" name="Freeform 39">
              <a:extLst>
                <a:ext uri="{FF2B5EF4-FFF2-40B4-BE49-F238E27FC236}">
                  <a16:creationId xmlns:a16="http://schemas.microsoft.com/office/drawing/2014/main" id="{8D224389-449F-4750-B0E1-2BB145FCC14B}"/>
                </a:ext>
              </a:extLst>
            </p:cNvPr>
            <p:cNvSpPr>
              <a:spLocks/>
            </p:cNvSpPr>
            <p:nvPr/>
          </p:nvSpPr>
          <p:spPr bwMode="auto">
            <a:xfrm>
              <a:off x="2125101" y="4129094"/>
              <a:ext cx="1069285" cy="2252664"/>
            </a:xfrm>
            <a:custGeom>
              <a:avLst/>
              <a:gdLst>
                <a:gd name="T0" fmla="*/ 673 w 673"/>
                <a:gd name="T1" fmla="*/ 1419 h 1419"/>
                <a:gd name="T2" fmla="*/ 0 w 673"/>
                <a:gd name="T3" fmla="*/ 1419 h 1419"/>
                <a:gd name="T4" fmla="*/ 0 w 673"/>
                <a:gd name="T5" fmla="*/ 451 h 1419"/>
                <a:gd name="T6" fmla="*/ 336 w 673"/>
                <a:gd name="T7" fmla="*/ 0 h 1419"/>
                <a:gd name="T8" fmla="*/ 673 w 673"/>
                <a:gd name="T9" fmla="*/ 451 h 1419"/>
                <a:gd name="T10" fmla="*/ 673 w 673"/>
                <a:gd name="T11" fmla="*/ 1419 h 1419"/>
              </a:gdLst>
              <a:ahLst/>
              <a:cxnLst>
                <a:cxn ang="0">
                  <a:pos x="T0" y="T1"/>
                </a:cxn>
                <a:cxn ang="0">
                  <a:pos x="T2" y="T3"/>
                </a:cxn>
                <a:cxn ang="0">
                  <a:pos x="T4" y="T5"/>
                </a:cxn>
                <a:cxn ang="0">
                  <a:pos x="T6" y="T7"/>
                </a:cxn>
                <a:cxn ang="0">
                  <a:pos x="T8" y="T9"/>
                </a:cxn>
                <a:cxn ang="0">
                  <a:pos x="T10" y="T11"/>
                </a:cxn>
              </a:cxnLst>
              <a:rect l="0" t="0" r="r" b="b"/>
              <a:pathLst>
                <a:path w="673" h="1419">
                  <a:moveTo>
                    <a:pt x="673" y="1419"/>
                  </a:moveTo>
                  <a:lnTo>
                    <a:pt x="0" y="1419"/>
                  </a:lnTo>
                  <a:lnTo>
                    <a:pt x="0" y="451"/>
                  </a:lnTo>
                  <a:lnTo>
                    <a:pt x="336" y="0"/>
                  </a:lnTo>
                  <a:lnTo>
                    <a:pt x="673" y="451"/>
                  </a:lnTo>
                  <a:lnTo>
                    <a:pt x="673" y="1419"/>
                  </a:lnTo>
                  <a:close/>
                </a:path>
              </a:pathLst>
            </a:custGeom>
            <a:solidFill>
              <a:srgbClr val="F39C12"/>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46" name="Rectangle 40">
              <a:extLst>
                <a:ext uri="{FF2B5EF4-FFF2-40B4-BE49-F238E27FC236}">
                  <a16:creationId xmlns:a16="http://schemas.microsoft.com/office/drawing/2014/main" id="{DE49E396-44FB-4CA8-9408-4D4CB67B102E}"/>
                </a:ext>
              </a:extLst>
            </p:cNvPr>
            <p:cNvSpPr>
              <a:spLocks noChangeArrowheads="1"/>
            </p:cNvSpPr>
            <p:nvPr/>
          </p:nvSpPr>
          <p:spPr bwMode="auto">
            <a:xfrm>
              <a:off x="2273297" y="5558670"/>
              <a:ext cx="775174" cy="401284"/>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47" name="Freeform 41">
              <a:extLst>
                <a:ext uri="{FF2B5EF4-FFF2-40B4-BE49-F238E27FC236}">
                  <a16:creationId xmlns:a16="http://schemas.microsoft.com/office/drawing/2014/main" id="{1F04252A-8DE6-49B9-8F0D-BF1A12F507BF}"/>
                </a:ext>
              </a:extLst>
            </p:cNvPr>
            <p:cNvSpPr>
              <a:spLocks/>
            </p:cNvSpPr>
            <p:nvPr/>
          </p:nvSpPr>
          <p:spPr bwMode="auto">
            <a:xfrm>
              <a:off x="2179819" y="5348908"/>
              <a:ext cx="959848" cy="280442"/>
            </a:xfrm>
            <a:custGeom>
              <a:avLst/>
              <a:gdLst>
                <a:gd name="T0" fmla="*/ 252 w 253"/>
                <a:gd name="T1" fmla="*/ 61 h 74"/>
                <a:gd name="T2" fmla="*/ 238 w 253"/>
                <a:gd name="T3" fmla="*/ 0 h 74"/>
                <a:gd name="T4" fmla="*/ 154 w 253"/>
                <a:gd name="T5" fmla="*/ 0 h 74"/>
                <a:gd name="T6" fmla="*/ 102 w 253"/>
                <a:gd name="T7" fmla="*/ 0 h 74"/>
                <a:gd name="T8" fmla="*/ 15 w 253"/>
                <a:gd name="T9" fmla="*/ 0 h 74"/>
                <a:gd name="T10" fmla="*/ 0 w 253"/>
                <a:gd name="T11" fmla="*/ 61 h 74"/>
                <a:gd name="T12" fmla="*/ 0 w 253"/>
                <a:gd name="T13" fmla="*/ 64 h 74"/>
                <a:gd name="T14" fmla="*/ 9 w 253"/>
                <a:gd name="T15" fmla="*/ 74 h 74"/>
                <a:gd name="T16" fmla="*/ 19 w 253"/>
                <a:gd name="T17" fmla="*/ 64 h 74"/>
                <a:gd name="T18" fmla="*/ 29 w 253"/>
                <a:gd name="T19" fmla="*/ 74 h 74"/>
                <a:gd name="T20" fmla="*/ 39 w 253"/>
                <a:gd name="T21" fmla="*/ 64 h 74"/>
                <a:gd name="T22" fmla="*/ 48 w 253"/>
                <a:gd name="T23" fmla="*/ 74 h 74"/>
                <a:gd name="T24" fmla="*/ 58 w 253"/>
                <a:gd name="T25" fmla="*/ 64 h 74"/>
                <a:gd name="T26" fmla="*/ 68 w 253"/>
                <a:gd name="T27" fmla="*/ 74 h 74"/>
                <a:gd name="T28" fmla="*/ 78 w 253"/>
                <a:gd name="T29" fmla="*/ 64 h 74"/>
                <a:gd name="T30" fmla="*/ 87 w 253"/>
                <a:gd name="T31" fmla="*/ 74 h 74"/>
                <a:gd name="T32" fmla="*/ 97 w 253"/>
                <a:gd name="T33" fmla="*/ 64 h 74"/>
                <a:gd name="T34" fmla="*/ 107 w 253"/>
                <a:gd name="T35" fmla="*/ 74 h 74"/>
                <a:gd name="T36" fmla="*/ 116 w 253"/>
                <a:gd name="T37" fmla="*/ 64 h 74"/>
                <a:gd name="T38" fmla="*/ 126 w 253"/>
                <a:gd name="T39" fmla="*/ 74 h 74"/>
                <a:gd name="T40" fmla="*/ 136 w 253"/>
                <a:gd name="T41" fmla="*/ 64 h 74"/>
                <a:gd name="T42" fmla="*/ 146 w 253"/>
                <a:gd name="T43" fmla="*/ 74 h 74"/>
                <a:gd name="T44" fmla="*/ 155 w 253"/>
                <a:gd name="T45" fmla="*/ 64 h 74"/>
                <a:gd name="T46" fmla="*/ 165 w 253"/>
                <a:gd name="T47" fmla="*/ 74 h 74"/>
                <a:gd name="T48" fmla="*/ 175 w 253"/>
                <a:gd name="T49" fmla="*/ 64 h 74"/>
                <a:gd name="T50" fmla="*/ 185 w 253"/>
                <a:gd name="T51" fmla="*/ 74 h 74"/>
                <a:gd name="T52" fmla="*/ 194 w 253"/>
                <a:gd name="T53" fmla="*/ 64 h 74"/>
                <a:gd name="T54" fmla="*/ 204 w 253"/>
                <a:gd name="T55" fmla="*/ 74 h 74"/>
                <a:gd name="T56" fmla="*/ 214 w 253"/>
                <a:gd name="T57" fmla="*/ 64 h 74"/>
                <a:gd name="T58" fmla="*/ 224 w 253"/>
                <a:gd name="T59" fmla="*/ 74 h 74"/>
                <a:gd name="T60" fmla="*/ 233 w 253"/>
                <a:gd name="T61" fmla="*/ 64 h 74"/>
                <a:gd name="T62" fmla="*/ 243 w 253"/>
                <a:gd name="T63" fmla="*/ 74 h 74"/>
                <a:gd name="T64" fmla="*/ 253 w 253"/>
                <a:gd name="T65" fmla="*/ 64 h 74"/>
                <a:gd name="T66" fmla="*/ 252 w 253"/>
                <a:gd name="T6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74">
                  <a:moveTo>
                    <a:pt x="252" y="61"/>
                  </a:moveTo>
                  <a:cubicBezTo>
                    <a:pt x="238" y="0"/>
                    <a:pt x="238" y="0"/>
                    <a:pt x="238" y="0"/>
                  </a:cubicBezTo>
                  <a:cubicBezTo>
                    <a:pt x="154" y="0"/>
                    <a:pt x="154" y="0"/>
                    <a:pt x="154" y="0"/>
                  </a:cubicBezTo>
                  <a:cubicBezTo>
                    <a:pt x="102" y="0"/>
                    <a:pt x="102" y="0"/>
                    <a:pt x="102" y="0"/>
                  </a:cubicBezTo>
                  <a:cubicBezTo>
                    <a:pt x="15" y="0"/>
                    <a:pt x="15" y="0"/>
                    <a:pt x="15" y="0"/>
                  </a:cubicBezTo>
                  <a:cubicBezTo>
                    <a:pt x="0" y="61"/>
                    <a:pt x="0" y="61"/>
                    <a:pt x="0" y="61"/>
                  </a:cubicBezTo>
                  <a:cubicBezTo>
                    <a:pt x="0" y="62"/>
                    <a:pt x="0" y="63"/>
                    <a:pt x="0" y="64"/>
                  </a:cubicBezTo>
                  <a:cubicBezTo>
                    <a:pt x="0" y="69"/>
                    <a:pt x="4" y="74"/>
                    <a:pt x="9" y="74"/>
                  </a:cubicBezTo>
                  <a:cubicBezTo>
                    <a:pt x="15" y="74"/>
                    <a:pt x="19" y="69"/>
                    <a:pt x="19" y="64"/>
                  </a:cubicBezTo>
                  <a:cubicBezTo>
                    <a:pt x="19" y="69"/>
                    <a:pt x="23" y="74"/>
                    <a:pt x="29" y="74"/>
                  </a:cubicBezTo>
                  <a:cubicBezTo>
                    <a:pt x="34" y="74"/>
                    <a:pt x="39" y="69"/>
                    <a:pt x="39" y="64"/>
                  </a:cubicBezTo>
                  <a:cubicBezTo>
                    <a:pt x="39" y="69"/>
                    <a:pt x="43" y="74"/>
                    <a:pt x="48" y="74"/>
                  </a:cubicBezTo>
                  <a:cubicBezTo>
                    <a:pt x="54" y="74"/>
                    <a:pt x="58" y="69"/>
                    <a:pt x="58" y="64"/>
                  </a:cubicBezTo>
                  <a:cubicBezTo>
                    <a:pt x="58" y="69"/>
                    <a:pt x="62" y="74"/>
                    <a:pt x="68" y="74"/>
                  </a:cubicBezTo>
                  <a:cubicBezTo>
                    <a:pt x="73" y="74"/>
                    <a:pt x="78" y="69"/>
                    <a:pt x="78" y="64"/>
                  </a:cubicBezTo>
                  <a:cubicBezTo>
                    <a:pt x="78" y="69"/>
                    <a:pt x="82" y="74"/>
                    <a:pt x="87" y="74"/>
                  </a:cubicBezTo>
                  <a:cubicBezTo>
                    <a:pt x="93" y="74"/>
                    <a:pt x="97" y="69"/>
                    <a:pt x="97" y="64"/>
                  </a:cubicBezTo>
                  <a:cubicBezTo>
                    <a:pt x="97" y="69"/>
                    <a:pt x="101" y="74"/>
                    <a:pt x="107" y="74"/>
                  </a:cubicBezTo>
                  <a:cubicBezTo>
                    <a:pt x="112" y="74"/>
                    <a:pt x="116" y="69"/>
                    <a:pt x="116" y="64"/>
                  </a:cubicBezTo>
                  <a:cubicBezTo>
                    <a:pt x="116" y="69"/>
                    <a:pt x="121" y="74"/>
                    <a:pt x="126" y="74"/>
                  </a:cubicBezTo>
                  <a:cubicBezTo>
                    <a:pt x="132" y="74"/>
                    <a:pt x="136" y="69"/>
                    <a:pt x="136" y="64"/>
                  </a:cubicBezTo>
                  <a:cubicBezTo>
                    <a:pt x="136" y="69"/>
                    <a:pt x="140" y="74"/>
                    <a:pt x="146" y="74"/>
                  </a:cubicBezTo>
                  <a:cubicBezTo>
                    <a:pt x="151" y="74"/>
                    <a:pt x="155" y="69"/>
                    <a:pt x="155" y="64"/>
                  </a:cubicBezTo>
                  <a:cubicBezTo>
                    <a:pt x="155" y="69"/>
                    <a:pt x="160" y="74"/>
                    <a:pt x="165" y="74"/>
                  </a:cubicBezTo>
                  <a:cubicBezTo>
                    <a:pt x="171" y="74"/>
                    <a:pt x="175" y="69"/>
                    <a:pt x="175" y="64"/>
                  </a:cubicBezTo>
                  <a:cubicBezTo>
                    <a:pt x="175" y="69"/>
                    <a:pt x="179" y="74"/>
                    <a:pt x="185" y="74"/>
                  </a:cubicBezTo>
                  <a:cubicBezTo>
                    <a:pt x="190" y="74"/>
                    <a:pt x="194" y="69"/>
                    <a:pt x="194" y="64"/>
                  </a:cubicBezTo>
                  <a:cubicBezTo>
                    <a:pt x="194" y="69"/>
                    <a:pt x="199" y="74"/>
                    <a:pt x="204" y="74"/>
                  </a:cubicBezTo>
                  <a:cubicBezTo>
                    <a:pt x="209" y="74"/>
                    <a:pt x="214" y="69"/>
                    <a:pt x="214" y="64"/>
                  </a:cubicBezTo>
                  <a:cubicBezTo>
                    <a:pt x="214" y="69"/>
                    <a:pt x="218" y="74"/>
                    <a:pt x="224" y="74"/>
                  </a:cubicBezTo>
                  <a:cubicBezTo>
                    <a:pt x="229" y="74"/>
                    <a:pt x="233" y="69"/>
                    <a:pt x="233" y="64"/>
                  </a:cubicBezTo>
                  <a:cubicBezTo>
                    <a:pt x="233" y="69"/>
                    <a:pt x="238" y="74"/>
                    <a:pt x="243" y="74"/>
                  </a:cubicBezTo>
                  <a:cubicBezTo>
                    <a:pt x="248" y="74"/>
                    <a:pt x="253" y="69"/>
                    <a:pt x="253" y="64"/>
                  </a:cubicBezTo>
                  <a:cubicBezTo>
                    <a:pt x="253" y="63"/>
                    <a:pt x="253" y="62"/>
                    <a:pt x="252" y="61"/>
                  </a:cubicBezTo>
                  <a:close/>
                </a:path>
              </a:pathLst>
            </a:custGeom>
            <a:solidFill>
              <a:srgbClr val="F39C12">
                <a:lumMod val="75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48" name="Rectangle 42">
              <a:extLst>
                <a:ext uri="{FF2B5EF4-FFF2-40B4-BE49-F238E27FC236}">
                  <a16:creationId xmlns:a16="http://schemas.microsoft.com/office/drawing/2014/main" id="{FF1C732A-DD71-44C9-9B2E-E0F3A0509AFA}"/>
                </a:ext>
              </a:extLst>
            </p:cNvPr>
            <p:cNvSpPr>
              <a:spLocks noChangeArrowheads="1"/>
            </p:cNvSpPr>
            <p:nvPr/>
          </p:nvSpPr>
          <p:spPr bwMode="auto">
            <a:xfrm>
              <a:off x="2275576" y="4908862"/>
              <a:ext cx="125397" cy="278163"/>
            </a:xfrm>
            <a:prstGeom prst="rect">
              <a:avLst/>
            </a:prstGeom>
            <a:solidFill>
              <a:srgbClr val="F39C12">
                <a:lumMod val="75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49" name="Rectangle 43">
              <a:extLst>
                <a:ext uri="{FF2B5EF4-FFF2-40B4-BE49-F238E27FC236}">
                  <a16:creationId xmlns:a16="http://schemas.microsoft.com/office/drawing/2014/main" id="{E11046AE-DF6D-4BF2-9EDD-1FF9091239B6}"/>
                </a:ext>
              </a:extLst>
            </p:cNvPr>
            <p:cNvSpPr>
              <a:spLocks noChangeArrowheads="1"/>
            </p:cNvSpPr>
            <p:nvPr/>
          </p:nvSpPr>
          <p:spPr bwMode="auto">
            <a:xfrm>
              <a:off x="2478490" y="4908862"/>
              <a:ext cx="118556" cy="278163"/>
            </a:xfrm>
            <a:prstGeom prst="rect">
              <a:avLst/>
            </a:prstGeom>
            <a:solidFill>
              <a:srgbClr val="F39C12">
                <a:lumMod val="75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50" name="Rectangle 44">
              <a:extLst>
                <a:ext uri="{FF2B5EF4-FFF2-40B4-BE49-F238E27FC236}">
                  <a16:creationId xmlns:a16="http://schemas.microsoft.com/office/drawing/2014/main" id="{9E1624E2-FFBD-4A32-B08F-EC1272024C4B}"/>
                </a:ext>
              </a:extLst>
            </p:cNvPr>
            <p:cNvSpPr>
              <a:spLocks noChangeArrowheads="1"/>
            </p:cNvSpPr>
            <p:nvPr/>
          </p:nvSpPr>
          <p:spPr bwMode="auto">
            <a:xfrm>
              <a:off x="2674563" y="4908862"/>
              <a:ext cx="120835" cy="278163"/>
            </a:xfrm>
            <a:prstGeom prst="rect">
              <a:avLst/>
            </a:prstGeom>
            <a:solidFill>
              <a:srgbClr val="F39C12">
                <a:lumMod val="75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51" name="Rectangle 45">
              <a:extLst>
                <a:ext uri="{FF2B5EF4-FFF2-40B4-BE49-F238E27FC236}">
                  <a16:creationId xmlns:a16="http://schemas.microsoft.com/office/drawing/2014/main" id="{691DADCD-48E6-4BA9-B851-C1915D85BB6F}"/>
                </a:ext>
              </a:extLst>
            </p:cNvPr>
            <p:cNvSpPr>
              <a:spLocks noChangeArrowheads="1"/>
            </p:cNvSpPr>
            <p:nvPr/>
          </p:nvSpPr>
          <p:spPr bwMode="auto">
            <a:xfrm>
              <a:off x="2870637" y="4908862"/>
              <a:ext cx="125395" cy="278163"/>
            </a:xfrm>
            <a:prstGeom prst="rect">
              <a:avLst/>
            </a:prstGeom>
            <a:solidFill>
              <a:srgbClr val="F39C12">
                <a:lumMod val="75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nvGrpSpPr>
          <p:cNvPr id="452" name="Group 134">
            <a:extLst>
              <a:ext uri="{FF2B5EF4-FFF2-40B4-BE49-F238E27FC236}">
                <a16:creationId xmlns:a16="http://schemas.microsoft.com/office/drawing/2014/main" id="{4DBEC6B9-4C40-4EC5-AB21-59CC1E1EB577}"/>
              </a:ext>
            </a:extLst>
          </p:cNvPr>
          <p:cNvGrpSpPr>
            <a:grpSpLocks/>
          </p:cNvGrpSpPr>
          <p:nvPr/>
        </p:nvGrpSpPr>
        <p:grpSpPr bwMode="auto">
          <a:xfrm flipH="1">
            <a:off x="2990850" y="5284788"/>
            <a:ext cx="744538" cy="1566862"/>
            <a:chOff x="2125083" y="4129113"/>
            <a:chExt cx="1071561" cy="2252675"/>
          </a:xfrm>
        </p:grpSpPr>
        <p:sp>
          <p:nvSpPr>
            <p:cNvPr id="453" name="AutoShape 37">
              <a:extLst>
                <a:ext uri="{FF2B5EF4-FFF2-40B4-BE49-F238E27FC236}">
                  <a16:creationId xmlns:a16="http://schemas.microsoft.com/office/drawing/2014/main" id="{4AE61268-1146-4263-A84D-40DFE84E1341}"/>
                </a:ext>
              </a:extLst>
            </p:cNvPr>
            <p:cNvSpPr>
              <a:spLocks noChangeAspect="1" noChangeArrowheads="1" noTextEdit="1"/>
            </p:cNvSpPr>
            <p:nvPr/>
          </p:nvSpPr>
          <p:spPr bwMode="auto">
            <a:xfrm>
              <a:off x="2127368" y="4129113"/>
              <a:ext cx="1069276" cy="2250393"/>
            </a:xfrm>
            <a:prstGeom prst="rect">
              <a:avLst/>
            </a:prstGeom>
            <a:noFill/>
            <a:ln>
              <a:noFill/>
            </a:ln>
            <a:extLst>
              <a:ext uri="{909E8E84-426E-40dd-AFC4-6F175D3DCCD1}"/>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54" name="Freeform 39">
              <a:extLst>
                <a:ext uri="{FF2B5EF4-FFF2-40B4-BE49-F238E27FC236}">
                  <a16:creationId xmlns:a16="http://schemas.microsoft.com/office/drawing/2014/main" id="{A2FC3157-9387-42E8-BC93-C0583835426E}"/>
                </a:ext>
              </a:extLst>
            </p:cNvPr>
            <p:cNvSpPr>
              <a:spLocks/>
            </p:cNvSpPr>
            <p:nvPr/>
          </p:nvSpPr>
          <p:spPr bwMode="auto">
            <a:xfrm>
              <a:off x="2125083" y="4129113"/>
              <a:ext cx="1069276" cy="2252675"/>
            </a:xfrm>
            <a:custGeom>
              <a:avLst/>
              <a:gdLst>
                <a:gd name="T0" fmla="*/ 673 w 673"/>
                <a:gd name="T1" fmla="*/ 1419 h 1419"/>
                <a:gd name="T2" fmla="*/ 0 w 673"/>
                <a:gd name="T3" fmla="*/ 1419 h 1419"/>
                <a:gd name="T4" fmla="*/ 0 w 673"/>
                <a:gd name="T5" fmla="*/ 451 h 1419"/>
                <a:gd name="T6" fmla="*/ 336 w 673"/>
                <a:gd name="T7" fmla="*/ 0 h 1419"/>
                <a:gd name="T8" fmla="*/ 673 w 673"/>
                <a:gd name="T9" fmla="*/ 451 h 1419"/>
                <a:gd name="T10" fmla="*/ 673 w 673"/>
                <a:gd name="T11" fmla="*/ 1419 h 1419"/>
              </a:gdLst>
              <a:ahLst/>
              <a:cxnLst>
                <a:cxn ang="0">
                  <a:pos x="T0" y="T1"/>
                </a:cxn>
                <a:cxn ang="0">
                  <a:pos x="T2" y="T3"/>
                </a:cxn>
                <a:cxn ang="0">
                  <a:pos x="T4" y="T5"/>
                </a:cxn>
                <a:cxn ang="0">
                  <a:pos x="T6" y="T7"/>
                </a:cxn>
                <a:cxn ang="0">
                  <a:pos x="T8" y="T9"/>
                </a:cxn>
                <a:cxn ang="0">
                  <a:pos x="T10" y="T11"/>
                </a:cxn>
              </a:cxnLst>
              <a:rect l="0" t="0" r="r" b="b"/>
              <a:pathLst>
                <a:path w="673" h="1419">
                  <a:moveTo>
                    <a:pt x="673" y="1419"/>
                  </a:moveTo>
                  <a:lnTo>
                    <a:pt x="0" y="1419"/>
                  </a:lnTo>
                  <a:lnTo>
                    <a:pt x="0" y="451"/>
                  </a:lnTo>
                  <a:lnTo>
                    <a:pt x="336" y="0"/>
                  </a:lnTo>
                  <a:lnTo>
                    <a:pt x="673" y="451"/>
                  </a:lnTo>
                  <a:lnTo>
                    <a:pt x="673" y="1419"/>
                  </a:lnTo>
                  <a:close/>
                </a:path>
              </a:pathLst>
            </a:custGeom>
            <a:solidFill>
              <a:sysClr val="window" lastClr="FFFFFF"/>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55" name="Rectangle 40">
              <a:extLst>
                <a:ext uri="{FF2B5EF4-FFF2-40B4-BE49-F238E27FC236}">
                  <a16:creationId xmlns:a16="http://schemas.microsoft.com/office/drawing/2014/main" id="{75CAD342-03F1-4551-A01E-364C83E2003B}"/>
                </a:ext>
              </a:extLst>
            </p:cNvPr>
            <p:cNvSpPr>
              <a:spLocks noChangeArrowheads="1"/>
            </p:cNvSpPr>
            <p:nvPr/>
          </p:nvSpPr>
          <p:spPr bwMode="auto">
            <a:xfrm>
              <a:off x="2273594" y="5557862"/>
              <a:ext cx="774539" cy="403975"/>
            </a:xfrm>
            <a:prstGeom prst="rect">
              <a:avLst/>
            </a:prstGeom>
            <a:solidFill>
              <a:srgbClr val="2980B9">
                <a:lumMod val="75000"/>
              </a:srgbClr>
            </a:solid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56" name="Freeform 41">
              <a:extLst>
                <a:ext uri="{FF2B5EF4-FFF2-40B4-BE49-F238E27FC236}">
                  <a16:creationId xmlns:a16="http://schemas.microsoft.com/office/drawing/2014/main" id="{A79A9002-2F5B-4492-9BB0-B0E51CDD1CFB}"/>
                </a:ext>
              </a:extLst>
            </p:cNvPr>
            <p:cNvSpPr>
              <a:spLocks/>
            </p:cNvSpPr>
            <p:nvPr/>
          </p:nvSpPr>
          <p:spPr bwMode="auto">
            <a:xfrm>
              <a:off x="2179918" y="5350168"/>
              <a:ext cx="959606" cy="278446"/>
            </a:xfrm>
            <a:custGeom>
              <a:avLst/>
              <a:gdLst>
                <a:gd name="T0" fmla="*/ 252 w 253"/>
                <a:gd name="T1" fmla="*/ 61 h 74"/>
                <a:gd name="T2" fmla="*/ 238 w 253"/>
                <a:gd name="T3" fmla="*/ 0 h 74"/>
                <a:gd name="T4" fmla="*/ 154 w 253"/>
                <a:gd name="T5" fmla="*/ 0 h 74"/>
                <a:gd name="T6" fmla="*/ 102 w 253"/>
                <a:gd name="T7" fmla="*/ 0 h 74"/>
                <a:gd name="T8" fmla="*/ 15 w 253"/>
                <a:gd name="T9" fmla="*/ 0 h 74"/>
                <a:gd name="T10" fmla="*/ 0 w 253"/>
                <a:gd name="T11" fmla="*/ 61 h 74"/>
                <a:gd name="T12" fmla="*/ 0 w 253"/>
                <a:gd name="T13" fmla="*/ 64 h 74"/>
                <a:gd name="T14" fmla="*/ 9 w 253"/>
                <a:gd name="T15" fmla="*/ 74 h 74"/>
                <a:gd name="T16" fmla="*/ 19 w 253"/>
                <a:gd name="T17" fmla="*/ 64 h 74"/>
                <a:gd name="T18" fmla="*/ 29 w 253"/>
                <a:gd name="T19" fmla="*/ 74 h 74"/>
                <a:gd name="T20" fmla="*/ 39 w 253"/>
                <a:gd name="T21" fmla="*/ 64 h 74"/>
                <a:gd name="T22" fmla="*/ 48 w 253"/>
                <a:gd name="T23" fmla="*/ 74 h 74"/>
                <a:gd name="T24" fmla="*/ 58 w 253"/>
                <a:gd name="T25" fmla="*/ 64 h 74"/>
                <a:gd name="T26" fmla="*/ 68 w 253"/>
                <a:gd name="T27" fmla="*/ 74 h 74"/>
                <a:gd name="T28" fmla="*/ 78 w 253"/>
                <a:gd name="T29" fmla="*/ 64 h 74"/>
                <a:gd name="T30" fmla="*/ 87 w 253"/>
                <a:gd name="T31" fmla="*/ 74 h 74"/>
                <a:gd name="T32" fmla="*/ 97 w 253"/>
                <a:gd name="T33" fmla="*/ 64 h 74"/>
                <a:gd name="T34" fmla="*/ 107 w 253"/>
                <a:gd name="T35" fmla="*/ 74 h 74"/>
                <a:gd name="T36" fmla="*/ 116 w 253"/>
                <a:gd name="T37" fmla="*/ 64 h 74"/>
                <a:gd name="T38" fmla="*/ 126 w 253"/>
                <a:gd name="T39" fmla="*/ 74 h 74"/>
                <a:gd name="T40" fmla="*/ 136 w 253"/>
                <a:gd name="T41" fmla="*/ 64 h 74"/>
                <a:gd name="T42" fmla="*/ 146 w 253"/>
                <a:gd name="T43" fmla="*/ 74 h 74"/>
                <a:gd name="T44" fmla="*/ 155 w 253"/>
                <a:gd name="T45" fmla="*/ 64 h 74"/>
                <a:gd name="T46" fmla="*/ 165 w 253"/>
                <a:gd name="T47" fmla="*/ 74 h 74"/>
                <a:gd name="T48" fmla="*/ 175 w 253"/>
                <a:gd name="T49" fmla="*/ 64 h 74"/>
                <a:gd name="T50" fmla="*/ 185 w 253"/>
                <a:gd name="T51" fmla="*/ 74 h 74"/>
                <a:gd name="T52" fmla="*/ 194 w 253"/>
                <a:gd name="T53" fmla="*/ 64 h 74"/>
                <a:gd name="T54" fmla="*/ 204 w 253"/>
                <a:gd name="T55" fmla="*/ 74 h 74"/>
                <a:gd name="T56" fmla="*/ 214 w 253"/>
                <a:gd name="T57" fmla="*/ 64 h 74"/>
                <a:gd name="T58" fmla="*/ 224 w 253"/>
                <a:gd name="T59" fmla="*/ 74 h 74"/>
                <a:gd name="T60" fmla="*/ 233 w 253"/>
                <a:gd name="T61" fmla="*/ 64 h 74"/>
                <a:gd name="T62" fmla="*/ 243 w 253"/>
                <a:gd name="T63" fmla="*/ 74 h 74"/>
                <a:gd name="T64" fmla="*/ 253 w 253"/>
                <a:gd name="T65" fmla="*/ 64 h 74"/>
                <a:gd name="T66" fmla="*/ 252 w 253"/>
                <a:gd name="T67"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74">
                  <a:moveTo>
                    <a:pt x="252" y="61"/>
                  </a:moveTo>
                  <a:cubicBezTo>
                    <a:pt x="238" y="0"/>
                    <a:pt x="238" y="0"/>
                    <a:pt x="238" y="0"/>
                  </a:cubicBezTo>
                  <a:cubicBezTo>
                    <a:pt x="154" y="0"/>
                    <a:pt x="154" y="0"/>
                    <a:pt x="154" y="0"/>
                  </a:cubicBezTo>
                  <a:cubicBezTo>
                    <a:pt x="102" y="0"/>
                    <a:pt x="102" y="0"/>
                    <a:pt x="102" y="0"/>
                  </a:cubicBezTo>
                  <a:cubicBezTo>
                    <a:pt x="15" y="0"/>
                    <a:pt x="15" y="0"/>
                    <a:pt x="15" y="0"/>
                  </a:cubicBezTo>
                  <a:cubicBezTo>
                    <a:pt x="0" y="61"/>
                    <a:pt x="0" y="61"/>
                    <a:pt x="0" y="61"/>
                  </a:cubicBezTo>
                  <a:cubicBezTo>
                    <a:pt x="0" y="62"/>
                    <a:pt x="0" y="63"/>
                    <a:pt x="0" y="64"/>
                  </a:cubicBezTo>
                  <a:cubicBezTo>
                    <a:pt x="0" y="69"/>
                    <a:pt x="4" y="74"/>
                    <a:pt x="9" y="74"/>
                  </a:cubicBezTo>
                  <a:cubicBezTo>
                    <a:pt x="15" y="74"/>
                    <a:pt x="19" y="69"/>
                    <a:pt x="19" y="64"/>
                  </a:cubicBezTo>
                  <a:cubicBezTo>
                    <a:pt x="19" y="69"/>
                    <a:pt x="23" y="74"/>
                    <a:pt x="29" y="74"/>
                  </a:cubicBezTo>
                  <a:cubicBezTo>
                    <a:pt x="34" y="74"/>
                    <a:pt x="39" y="69"/>
                    <a:pt x="39" y="64"/>
                  </a:cubicBezTo>
                  <a:cubicBezTo>
                    <a:pt x="39" y="69"/>
                    <a:pt x="43" y="74"/>
                    <a:pt x="48" y="74"/>
                  </a:cubicBezTo>
                  <a:cubicBezTo>
                    <a:pt x="54" y="74"/>
                    <a:pt x="58" y="69"/>
                    <a:pt x="58" y="64"/>
                  </a:cubicBezTo>
                  <a:cubicBezTo>
                    <a:pt x="58" y="69"/>
                    <a:pt x="62" y="74"/>
                    <a:pt x="68" y="74"/>
                  </a:cubicBezTo>
                  <a:cubicBezTo>
                    <a:pt x="73" y="74"/>
                    <a:pt x="78" y="69"/>
                    <a:pt x="78" y="64"/>
                  </a:cubicBezTo>
                  <a:cubicBezTo>
                    <a:pt x="78" y="69"/>
                    <a:pt x="82" y="74"/>
                    <a:pt x="87" y="74"/>
                  </a:cubicBezTo>
                  <a:cubicBezTo>
                    <a:pt x="93" y="74"/>
                    <a:pt x="97" y="69"/>
                    <a:pt x="97" y="64"/>
                  </a:cubicBezTo>
                  <a:cubicBezTo>
                    <a:pt x="97" y="69"/>
                    <a:pt x="101" y="74"/>
                    <a:pt x="107" y="74"/>
                  </a:cubicBezTo>
                  <a:cubicBezTo>
                    <a:pt x="112" y="74"/>
                    <a:pt x="116" y="69"/>
                    <a:pt x="116" y="64"/>
                  </a:cubicBezTo>
                  <a:cubicBezTo>
                    <a:pt x="116" y="69"/>
                    <a:pt x="121" y="74"/>
                    <a:pt x="126" y="74"/>
                  </a:cubicBezTo>
                  <a:cubicBezTo>
                    <a:pt x="132" y="74"/>
                    <a:pt x="136" y="69"/>
                    <a:pt x="136" y="64"/>
                  </a:cubicBezTo>
                  <a:cubicBezTo>
                    <a:pt x="136" y="69"/>
                    <a:pt x="140" y="74"/>
                    <a:pt x="146" y="74"/>
                  </a:cubicBezTo>
                  <a:cubicBezTo>
                    <a:pt x="151" y="74"/>
                    <a:pt x="155" y="69"/>
                    <a:pt x="155" y="64"/>
                  </a:cubicBezTo>
                  <a:cubicBezTo>
                    <a:pt x="155" y="69"/>
                    <a:pt x="160" y="74"/>
                    <a:pt x="165" y="74"/>
                  </a:cubicBezTo>
                  <a:cubicBezTo>
                    <a:pt x="171" y="74"/>
                    <a:pt x="175" y="69"/>
                    <a:pt x="175" y="64"/>
                  </a:cubicBezTo>
                  <a:cubicBezTo>
                    <a:pt x="175" y="69"/>
                    <a:pt x="179" y="74"/>
                    <a:pt x="185" y="74"/>
                  </a:cubicBezTo>
                  <a:cubicBezTo>
                    <a:pt x="190" y="74"/>
                    <a:pt x="194" y="69"/>
                    <a:pt x="194" y="64"/>
                  </a:cubicBezTo>
                  <a:cubicBezTo>
                    <a:pt x="194" y="69"/>
                    <a:pt x="199" y="74"/>
                    <a:pt x="204" y="74"/>
                  </a:cubicBezTo>
                  <a:cubicBezTo>
                    <a:pt x="209" y="74"/>
                    <a:pt x="214" y="69"/>
                    <a:pt x="214" y="64"/>
                  </a:cubicBezTo>
                  <a:cubicBezTo>
                    <a:pt x="214" y="69"/>
                    <a:pt x="218" y="74"/>
                    <a:pt x="224" y="74"/>
                  </a:cubicBezTo>
                  <a:cubicBezTo>
                    <a:pt x="229" y="74"/>
                    <a:pt x="233" y="69"/>
                    <a:pt x="233" y="64"/>
                  </a:cubicBezTo>
                  <a:cubicBezTo>
                    <a:pt x="233" y="69"/>
                    <a:pt x="238" y="74"/>
                    <a:pt x="243" y="74"/>
                  </a:cubicBezTo>
                  <a:cubicBezTo>
                    <a:pt x="248" y="74"/>
                    <a:pt x="253" y="69"/>
                    <a:pt x="253" y="64"/>
                  </a:cubicBezTo>
                  <a:cubicBezTo>
                    <a:pt x="253" y="63"/>
                    <a:pt x="253" y="62"/>
                    <a:pt x="252" y="61"/>
                  </a:cubicBezTo>
                  <a:close/>
                </a:path>
              </a:pathLst>
            </a:custGeom>
            <a:solidFill>
              <a:sysClr val="window" lastClr="FFFFFF">
                <a:lumMod val="65000"/>
              </a:sys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57" name="Rectangle 42">
              <a:extLst>
                <a:ext uri="{FF2B5EF4-FFF2-40B4-BE49-F238E27FC236}">
                  <a16:creationId xmlns:a16="http://schemas.microsoft.com/office/drawing/2014/main" id="{6AAD3DC0-3C76-467E-BBDF-CBD6C18C1F89}"/>
                </a:ext>
              </a:extLst>
            </p:cNvPr>
            <p:cNvSpPr>
              <a:spLocks noChangeArrowheads="1"/>
            </p:cNvSpPr>
            <p:nvPr/>
          </p:nvSpPr>
          <p:spPr bwMode="auto">
            <a:xfrm>
              <a:off x="2275878" y="4909675"/>
              <a:ext cx="125663" cy="278446"/>
            </a:xfrm>
            <a:prstGeom prst="rect">
              <a:avLst/>
            </a:prstGeom>
            <a:solidFill>
              <a:sysClr val="window" lastClr="FFFFFF">
                <a:lumMod val="65000"/>
              </a:sys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58" name="Rectangle 43">
              <a:extLst>
                <a:ext uri="{FF2B5EF4-FFF2-40B4-BE49-F238E27FC236}">
                  <a16:creationId xmlns:a16="http://schemas.microsoft.com/office/drawing/2014/main" id="{B1D8B3E9-4978-49BC-87BE-F966A53D2245}"/>
                </a:ext>
              </a:extLst>
            </p:cNvPr>
            <p:cNvSpPr>
              <a:spLocks noChangeArrowheads="1"/>
            </p:cNvSpPr>
            <p:nvPr/>
          </p:nvSpPr>
          <p:spPr bwMode="auto">
            <a:xfrm>
              <a:off x="2476939" y="4909675"/>
              <a:ext cx="121094" cy="278446"/>
            </a:xfrm>
            <a:prstGeom prst="rect">
              <a:avLst/>
            </a:prstGeom>
            <a:solidFill>
              <a:sysClr val="window" lastClr="FFFFFF">
                <a:lumMod val="65000"/>
              </a:sys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59" name="Rectangle 44">
              <a:extLst>
                <a:ext uri="{FF2B5EF4-FFF2-40B4-BE49-F238E27FC236}">
                  <a16:creationId xmlns:a16="http://schemas.microsoft.com/office/drawing/2014/main" id="{928A4A4E-7F97-4C17-8A56-700A7E5267B8}"/>
                </a:ext>
              </a:extLst>
            </p:cNvPr>
            <p:cNvSpPr>
              <a:spLocks noChangeArrowheads="1"/>
            </p:cNvSpPr>
            <p:nvPr/>
          </p:nvSpPr>
          <p:spPr bwMode="auto">
            <a:xfrm>
              <a:off x="2673429" y="4909675"/>
              <a:ext cx="121094" cy="278446"/>
            </a:xfrm>
            <a:prstGeom prst="rect">
              <a:avLst/>
            </a:prstGeom>
            <a:solidFill>
              <a:sysClr val="window" lastClr="FFFFFF">
                <a:lumMod val="65000"/>
              </a:sys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60" name="Rectangle 45">
              <a:extLst>
                <a:ext uri="{FF2B5EF4-FFF2-40B4-BE49-F238E27FC236}">
                  <a16:creationId xmlns:a16="http://schemas.microsoft.com/office/drawing/2014/main" id="{70C307B6-9412-4182-B4A9-3D964C9F8A64}"/>
                </a:ext>
              </a:extLst>
            </p:cNvPr>
            <p:cNvSpPr>
              <a:spLocks noChangeArrowheads="1"/>
            </p:cNvSpPr>
            <p:nvPr/>
          </p:nvSpPr>
          <p:spPr bwMode="auto">
            <a:xfrm>
              <a:off x="2872206" y="4909675"/>
              <a:ext cx="123378" cy="278446"/>
            </a:xfrm>
            <a:prstGeom prst="rect">
              <a:avLst/>
            </a:prstGeom>
            <a:solidFill>
              <a:sysClr val="window" lastClr="FFFFFF">
                <a:lumMod val="65000"/>
              </a:sys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nvGrpSpPr>
          <p:cNvPr id="461" name="Group 9">
            <a:extLst>
              <a:ext uri="{FF2B5EF4-FFF2-40B4-BE49-F238E27FC236}">
                <a16:creationId xmlns:a16="http://schemas.microsoft.com/office/drawing/2014/main" id="{0E94A3E2-7D3D-496D-8BD3-1FCADD8174EE}"/>
              </a:ext>
            </a:extLst>
          </p:cNvPr>
          <p:cNvGrpSpPr>
            <a:grpSpLocks/>
          </p:cNvGrpSpPr>
          <p:nvPr/>
        </p:nvGrpSpPr>
        <p:grpSpPr bwMode="auto">
          <a:xfrm>
            <a:off x="2185988" y="5318125"/>
            <a:ext cx="808037" cy="1552575"/>
            <a:chOff x="2186433" y="5057372"/>
            <a:chExt cx="807639" cy="1551675"/>
          </a:xfrm>
        </p:grpSpPr>
        <p:grpSp>
          <p:nvGrpSpPr>
            <p:cNvPr id="24618" name="Group 5">
              <a:extLst>
                <a:ext uri="{FF2B5EF4-FFF2-40B4-BE49-F238E27FC236}">
                  <a16:creationId xmlns:a16="http://schemas.microsoft.com/office/drawing/2014/main" id="{ACC7A3FD-FD80-4A74-9D4E-79A49890AE5E}"/>
                </a:ext>
              </a:extLst>
            </p:cNvPr>
            <p:cNvGrpSpPr>
              <a:grpSpLocks/>
            </p:cNvGrpSpPr>
            <p:nvPr/>
          </p:nvGrpSpPr>
          <p:grpSpPr bwMode="auto">
            <a:xfrm>
              <a:off x="2186433" y="5057372"/>
              <a:ext cx="807639" cy="1551675"/>
              <a:chOff x="8266825" y="5057372"/>
              <a:chExt cx="807639" cy="1551675"/>
            </a:xfrm>
          </p:grpSpPr>
          <p:sp>
            <p:nvSpPr>
              <p:cNvPr id="476" name="Rectangle 124">
                <a:extLst>
                  <a:ext uri="{FF2B5EF4-FFF2-40B4-BE49-F238E27FC236}">
                    <a16:creationId xmlns:a16="http://schemas.microsoft.com/office/drawing/2014/main" id="{3E247E28-6899-4DF4-961C-ACC32F700FCA}"/>
                  </a:ext>
                </a:extLst>
              </p:cNvPr>
              <p:cNvSpPr>
                <a:spLocks noChangeArrowheads="1"/>
              </p:cNvSpPr>
              <p:nvPr/>
            </p:nvSpPr>
            <p:spPr bwMode="auto">
              <a:xfrm flipH="1">
                <a:off x="8266825" y="5360409"/>
                <a:ext cx="807639" cy="1248638"/>
              </a:xfrm>
              <a:prstGeom prst="rect">
                <a:avLst/>
              </a:prstGeom>
              <a:solidFill>
                <a:srgbClr val="16A085"/>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77" name="Rectangle 125">
                <a:extLst>
                  <a:ext uri="{FF2B5EF4-FFF2-40B4-BE49-F238E27FC236}">
                    <a16:creationId xmlns:a16="http://schemas.microsoft.com/office/drawing/2014/main" id="{DC92B3FB-AEE6-4124-9B77-90D896F5B663}"/>
                  </a:ext>
                </a:extLst>
              </p:cNvPr>
              <p:cNvSpPr>
                <a:spLocks noChangeArrowheads="1"/>
              </p:cNvSpPr>
              <p:nvPr/>
            </p:nvSpPr>
            <p:spPr bwMode="auto">
              <a:xfrm flipH="1">
                <a:off x="8384242" y="5196991"/>
                <a:ext cx="615647" cy="322076"/>
              </a:xfrm>
              <a:prstGeom prst="rect">
                <a:avLst/>
              </a:prstGeom>
              <a:solidFill>
                <a:srgbClr val="16A085"/>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78" name="Rectangle 126">
                <a:extLst>
                  <a:ext uri="{FF2B5EF4-FFF2-40B4-BE49-F238E27FC236}">
                    <a16:creationId xmlns:a16="http://schemas.microsoft.com/office/drawing/2014/main" id="{69984881-31D2-4395-A178-31392E734751}"/>
                  </a:ext>
                </a:extLst>
              </p:cNvPr>
              <p:cNvSpPr>
                <a:spLocks noChangeArrowheads="1"/>
              </p:cNvSpPr>
              <p:nvPr/>
            </p:nvSpPr>
            <p:spPr bwMode="auto">
              <a:xfrm flipH="1">
                <a:off x="8457231" y="5057372"/>
                <a:ext cx="468081" cy="245920"/>
              </a:xfrm>
              <a:prstGeom prst="rect">
                <a:avLst/>
              </a:prstGeom>
              <a:solidFill>
                <a:srgbClr val="16A085"/>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nvGrpSpPr>
            <p:cNvPr id="463" name="Group 147">
              <a:extLst>
                <a:ext uri="{FF2B5EF4-FFF2-40B4-BE49-F238E27FC236}">
                  <a16:creationId xmlns:a16="http://schemas.microsoft.com/office/drawing/2014/main" id="{CB3F8F7C-04D8-4DC0-89EA-ED7D97A75603}"/>
                </a:ext>
              </a:extLst>
            </p:cNvPr>
            <p:cNvGrpSpPr/>
            <p:nvPr/>
          </p:nvGrpSpPr>
          <p:grpSpPr>
            <a:xfrm flipH="1">
              <a:off x="2324450" y="5450989"/>
              <a:ext cx="530425" cy="704434"/>
              <a:chOff x="7329488" y="3802063"/>
              <a:chExt cx="701674" cy="931862"/>
            </a:xfrm>
            <a:solidFill>
              <a:srgbClr val="16A085">
                <a:lumMod val="75000"/>
              </a:srgbClr>
            </a:solidFill>
          </p:grpSpPr>
          <p:sp>
            <p:nvSpPr>
              <p:cNvPr id="464" name="Rectangle 127">
                <a:extLst>
                  <a:ext uri="{FF2B5EF4-FFF2-40B4-BE49-F238E27FC236}">
                    <a16:creationId xmlns:a16="http://schemas.microsoft.com/office/drawing/2014/main" id="{97621A44-96E4-48A0-97EA-43C486DCB84D}"/>
                  </a:ext>
                </a:extLst>
              </p:cNvPr>
              <p:cNvSpPr>
                <a:spLocks noChangeArrowheads="1"/>
              </p:cNvSpPr>
              <p:nvPr/>
            </p:nvSpPr>
            <p:spPr bwMode="auto">
              <a:xfrm>
                <a:off x="7329488" y="3802063"/>
                <a:ext cx="106362" cy="249237"/>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65" name="Rectangle 128">
                <a:extLst>
                  <a:ext uri="{FF2B5EF4-FFF2-40B4-BE49-F238E27FC236}">
                    <a16:creationId xmlns:a16="http://schemas.microsoft.com/office/drawing/2014/main" id="{B025270A-7C1F-4BCC-9A40-FE8D2F05C8E5}"/>
                  </a:ext>
                </a:extLst>
              </p:cNvPr>
              <p:cNvSpPr>
                <a:spLocks noChangeArrowheads="1"/>
              </p:cNvSpPr>
              <p:nvPr/>
            </p:nvSpPr>
            <p:spPr bwMode="auto">
              <a:xfrm>
                <a:off x="7527925" y="3802063"/>
                <a:ext cx="104775" cy="249237"/>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66" name="Rectangle 129">
                <a:extLst>
                  <a:ext uri="{FF2B5EF4-FFF2-40B4-BE49-F238E27FC236}">
                    <a16:creationId xmlns:a16="http://schemas.microsoft.com/office/drawing/2014/main" id="{4D7EB7D7-9CB6-42D3-BCA8-6766EE68C0A8}"/>
                  </a:ext>
                </a:extLst>
              </p:cNvPr>
              <p:cNvSpPr>
                <a:spLocks noChangeArrowheads="1"/>
              </p:cNvSpPr>
              <p:nvPr/>
            </p:nvSpPr>
            <p:spPr bwMode="auto">
              <a:xfrm>
                <a:off x="7724775" y="3802063"/>
                <a:ext cx="106362" cy="249237"/>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67" name="Rectangle 130">
                <a:extLst>
                  <a:ext uri="{FF2B5EF4-FFF2-40B4-BE49-F238E27FC236}">
                    <a16:creationId xmlns:a16="http://schemas.microsoft.com/office/drawing/2014/main" id="{B255EE79-6B6A-4E65-80D4-5068110027A6}"/>
                  </a:ext>
                </a:extLst>
              </p:cNvPr>
              <p:cNvSpPr>
                <a:spLocks noChangeArrowheads="1"/>
              </p:cNvSpPr>
              <p:nvPr/>
            </p:nvSpPr>
            <p:spPr bwMode="auto">
              <a:xfrm>
                <a:off x="7924800" y="3802063"/>
                <a:ext cx="106362" cy="249237"/>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68" name="Rectangle 131">
                <a:extLst>
                  <a:ext uri="{FF2B5EF4-FFF2-40B4-BE49-F238E27FC236}">
                    <a16:creationId xmlns:a16="http://schemas.microsoft.com/office/drawing/2014/main" id="{752CB98B-4871-45E5-A3F2-3C0B87D969E4}"/>
                  </a:ext>
                </a:extLst>
              </p:cNvPr>
              <p:cNvSpPr>
                <a:spLocks noChangeArrowheads="1"/>
              </p:cNvSpPr>
              <p:nvPr/>
            </p:nvSpPr>
            <p:spPr bwMode="auto">
              <a:xfrm>
                <a:off x="7329488" y="4144963"/>
                <a:ext cx="106362" cy="246062"/>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69" name="Rectangle 132">
                <a:extLst>
                  <a:ext uri="{FF2B5EF4-FFF2-40B4-BE49-F238E27FC236}">
                    <a16:creationId xmlns:a16="http://schemas.microsoft.com/office/drawing/2014/main" id="{56A6EAD4-73BD-4740-8098-2C6FA366178E}"/>
                  </a:ext>
                </a:extLst>
              </p:cNvPr>
              <p:cNvSpPr>
                <a:spLocks noChangeArrowheads="1"/>
              </p:cNvSpPr>
              <p:nvPr/>
            </p:nvSpPr>
            <p:spPr bwMode="auto">
              <a:xfrm>
                <a:off x="7527925" y="4144963"/>
                <a:ext cx="104775" cy="246062"/>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70" name="Rectangle 133">
                <a:extLst>
                  <a:ext uri="{FF2B5EF4-FFF2-40B4-BE49-F238E27FC236}">
                    <a16:creationId xmlns:a16="http://schemas.microsoft.com/office/drawing/2014/main" id="{62C08DE0-6956-4795-9B64-8C0F53731680}"/>
                  </a:ext>
                </a:extLst>
              </p:cNvPr>
              <p:cNvSpPr>
                <a:spLocks noChangeArrowheads="1"/>
              </p:cNvSpPr>
              <p:nvPr/>
            </p:nvSpPr>
            <p:spPr bwMode="auto">
              <a:xfrm>
                <a:off x="7724775" y="4144963"/>
                <a:ext cx="106362" cy="246062"/>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71" name="Rectangle 134">
                <a:extLst>
                  <a:ext uri="{FF2B5EF4-FFF2-40B4-BE49-F238E27FC236}">
                    <a16:creationId xmlns:a16="http://schemas.microsoft.com/office/drawing/2014/main" id="{2C485AB9-F59F-420E-94F3-0883031AF0D6}"/>
                  </a:ext>
                </a:extLst>
              </p:cNvPr>
              <p:cNvSpPr>
                <a:spLocks noChangeArrowheads="1"/>
              </p:cNvSpPr>
              <p:nvPr/>
            </p:nvSpPr>
            <p:spPr bwMode="auto">
              <a:xfrm>
                <a:off x="7924800" y="4144963"/>
                <a:ext cx="106362" cy="246062"/>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72" name="Rectangle 135">
                <a:extLst>
                  <a:ext uri="{FF2B5EF4-FFF2-40B4-BE49-F238E27FC236}">
                    <a16:creationId xmlns:a16="http://schemas.microsoft.com/office/drawing/2014/main" id="{3D87F9C1-03F2-4098-BA44-E961FD56EFAE}"/>
                  </a:ext>
                </a:extLst>
              </p:cNvPr>
              <p:cNvSpPr>
                <a:spLocks noChangeArrowheads="1"/>
              </p:cNvSpPr>
              <p:nvPr/>
            </p:nvSpPr>
            <p:spPr bwMode="auto">
              <a:xfrm>
                <a:off x="7329488" y="4484688"/>
                <a:ext cx="106362" cy="249237"/>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73" name="Rectangle 136">
                <a:extLst>
                  <a:ext uri="{FF2B5EF4-FFF2-40B4-BE49-F238E27FC236}">
                    <a16:creationId xmlns:a16="http://schemas.microsoft.com/office/drawing/2014/main" id="{CD47F51E-A69E-4D10-98C2-16A727EA04B7}"/>
                  </a:ext>
                </a:extLst>
              </p:cNvPr>
              <p:cNvSpPr>
                <a:spLocks noChangeArrowheads="1"/>
              </p:cNvSpPr>
              <p:nvPr/>
            </p:nvSpPr>
            <p:spPr bwMode="auto">
              <a:xfrm>
                <a:off x="7527925" y="4484688"/>
                <a:ext cx="104775" cy="249237"/>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74" name="Rectangle 137">
                <a:extLst>
                  <a:ext uri="{FF2B5EF4-FFF2-40B4-BE49-F238E27FC236}">
                    <a16:creationId xmlns:a16="http://schemas.microsoft.com/office/drawing/2014/main" id="{9D85D08F-33A0-40B6-ABF5-650F2998D276}"/>
                  </a:ext>
                </a:extLst>
              </p:cNvPr>
              <p:cNvSpPr>
                <a:spLocks noChangeArrowheads="1"/>
              </p:cNvSpPr>
              <p:nvPr/>
            </p:nvSpPr>
            <p:spPr bwMode="auto">
              <a:xfrm>
                <a:off x="7724775" y="4484688"/>
                <a:ext cx="106362" cy="249237"/>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75" name="Rectangle 138">
                <a:extLst>
                  <a:ext uri="{FF2B5EF4-FFF2-40B4-BE49-F238E27FC236}">
                    <a16:creationId xmlns:a16="http://schemas.microsoft.com/office/drawing/2014/main" id="{A0B27C5D-8876-449A-BA1B-1396C5FE8E89}"/>
                  </a:ext>
                </a:extLst>
              </p:cNvPr>
              <p:cNvSpPr>
                <a:spLocks noChangeArrowheads="1"/>
              </p:cNvSpPr>
              <p:nvPr/>
            </p:nvSpPr>
            <p:spPr bwMode="auto">
              <a:xfrm>
                <a:off x="7924800" y="4484688"/>
                <a:ext cx="106362" cy="249237"/>
              </a:xfrm>
              <a:prstGeom prst="rect">
                <a:avLst/>
              </a:prstGeom>
              <a:grpFill/>
              <a:ln>
                <a:noFill/>
              </a:ln>
              <a:extLst>
                <a:ext uri="{91240B29-F687-4f45-9708-019B960494DF}"/>
              </a:ex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grpSp>
        <p:nvGrpSpPr>
          <p:cNvPr id="479" name="Group 160">
            <a:extLst>
              <a:ext uri="{FF2B5EF4-FFF2-40B4-BE49-F238E27FC236}">
                <a16:creationId xmlns:a16="http://schemas.microsoft.com/office/drawing/2014/main" id="{DF531A41-E66E-409E-AE81-97A394D81570}"/>
              </a:ext>
            </a:extLst>
          </p:cNvPr>
          <p:cNvGrpSpPr>
            <a:grpSpLocks/>
          </p:cNvGrpSpPr>
          <p:nvPr/>
        </p:nvGrpSpPr>
        <p:grpSpPr bwMode="auto">
          <a:xfrm flipH="1">
            <a:off x="5262563" y="5226050"/>
            <a:ext cx="725487" cy="1631950"/>
            <a:chOff x="614297" y="5025330"/>
            <a:chExt cx="725340" cy="1546983"/>
          </a:xfrm>
        </p:grpSpPr>
        <p:sp>
          <p:nvSpPr>
            <p:cNvPr id="480" name="Rectangle 8">
              <a:extLst>
                <a:ext uri="{FF2B5EF4-FFF2-40B4-BE49-F238E27FC236}">
                  <a16:creationId xmlns:a16="http://schemas.microsoft.com/office/drawing/2014/main" id="{87C68BFD-6856-4EA3-833F-65A96C5A1E04}"/>
                </a:ext>
              </a:extLst>
            </p:cNvPr>
            <p:cNvSpPr>
              <a:spLocks noChangeArrowheads="1"/>
            </p:cNvSpPr>
            <p:nvPr/>
          </p:nvSpPr>
          <p:spPr bwMode="auto">
            <a:xfrm>
              <a:off x="938081" y="6084742"/>
              <a:ext cx="82533" cy="487571"/>
            </a:xfrm>
            <a:prstGeom prst="rect">
              <a:avLst/>
            </a:prstGeom>
            <a:solidFill>
              <a:srgbClr val="E7E6E6">
                <a:lumMod val="10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81" name="Freeform 9">
              <a:extLst>
                <a:ext uri="{FF2B5EF4-FFF2-40B4-BE49-F238E27FC236}">
                  <a16:creationId xmlns:a16="http://schemas.microsoft.com/office/drawing/2014/main" id="{85AD2A03-3242-4754-A8CE-92B16E30E5C8}"/>
                </a:ext>
              </a:extLst>
            </p:cNvPr>
            <p:cNvSpPr>
              <a:spLocks/>
            </p:cNvSpPr>
            <p:nvPr/>
          </p:nvSpPr>
          <p:spPr bwMode="auto">
            <a:xfrm>
              <a:off x="614297" y="5025330"/>
              <a:ext cx="361877" cy="1224946"/>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rgbClr val="9BBB59"/>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82" name="Freeform 10">
              <a:extLst>
                <a:ext uri="{FF2B5EF4-FFF2-40B4-BE49-F238E27FC236}">
                  <a16:creationId xmlns:a16="http://schemas.microsoft.com/office/drawing/2014/main" id="{FE72902D-4E40-430B-8322-4BFEE5BC4D33}"/>
                </a:ext>
              </a:extLst>
            </p:cNvPr>
            <p:cNvSpPr>
              <a:spLocks/>
            </p:cNvSpPr>
            <p:nvPr/>
          </p:nvSpPr>
          <p:spPr bwMode="auto">
            <a:xfrm>
              <a:off x="976174" y="5025330"/>
              <a:ext cx="363463" cy="1224946"/>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rgbClr val="9BBB59">
                <a:lumMod val="75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nvGrpSpPr>
          <p:cNvPr id="483" name="Group 164">
            <a:extLst>
              <a:ext uri="{FF2B5EF4-FFF2-40B4-BE49-F238E27FC236}">
                <a16:creationId xmlns:a16="http://schemas.microsoft.com/office/drawing/2014/main" id="{5D3DE7C8-2EFD-4377-A0BD-EE9AAE1A6A67}"/>
              </a:ext>
            </a:extLst>
          </p:cNvPr>
          <p:cNvGrpSpPr>
            <a:grpSpLocks/>
          </p:cNvGrpSpPr>
          <p:nvPr/>
        </p:nvGrpSpPr>
        <p:grpSpPr bwMode="auto">
          <a:xfrm flipH="1">
            <a:off x="4175125" y="5226050"/>
            <a:ext cx="725488" cy="1631950"/>
            <a:chOff x="1933949" y="5025330"/>
            <a:chExt cx="725340" cy="1546983"/>
          </a:xfrm>
        </p:grpSpPr>
        <p:sp>
          <p:nvSpPr>
            <p:cNvPr id="484" name="Rectangle 8">
              <a:extLst>
                <a:ext uri="{FF2B5EF4-FFF2-40B4-BE49-F238E27FC236}">
                  <a16:creationId xmlns:a16="http://schemas.microsoft.com/office/drawing/2014/main" id="{1DFDF147-E721-4472-AB7B-8B43EBF0100F}"/>
                </a:ext>
              </a:extLst>
            </p:cNvPr>
            <p:cNvSpPr>
              <a:spLocks noChangeArrowheads="1"/>
            </p:cNvSpPr>
            <p:nvPr/>
          </p:nvSpPr>
          <p:spPr bwMode="auto">
            <a:xfrm>
              <a:off x="2257733" y="6084742"/>
              <a:ext cx="82533" cy="487571"/>
            </a:xfrm>
            <a:prstGeom prst="rect">
              <a:avLst/>
            </a:prstGeom>
            <a:solidFill>
              <a:srgbClr val="E7E6E6">
                <a:lumMod val="10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85" name="Freeform 9">
              <a:extLst>
                <a:ext uri="{FF2B5EF4-FFF2-40B4-BE49-F238E27FC236}">
                  <a16:creationId xmlns:a16="http://schemas.microsoft.com/office/drawing/2014/main" id="{2FD11940-BD75-4F90-9042-F85EA85340E6}"/>
                </a:ext>
              </a:extLst>
            </p:cNvPr>
            <p:cNvSpPr>
              <a:spLocks/>
            </p:cNvSpPr>
            <p:nvPr/>
          </p:nvSpPr>
          <p:spPr bwMode="auto">
            <a:xfrm>
              <a:off x="1933949" y="5025330"/>
              <a:ext cx="361876" cy="1224946"/>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rgbClr val="9BBB59"/>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86" name="Freeform 10">
              <a:extLst>
                <a:ext uri="{FF2B5EF4-FFF2-40B4-BE49-F238E27FC236}">
                  <a16:creationId xmlns:a16="http://schemas.microsoft.com/office/drawing/2014/main" id="{3DFE29BF-A7BC-4C53-B8F1-EE456D5E51AD}"/>
                </a:ext>
              </a:extLst>
            </p:cNvPr>
            <p:cNvSpPr>
              <a:spLocks/>
            </p:cNvSpPr>
            <p:nvPr/>
          </p:nvSpPr>
          <p:spPr bwMode="auto">
            <a:xfrm>
              <a:off x="2295825" y="5025330"/>
              <a:ext cx="363464" cy="1224946"/>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rgbClr val="9BBB59">
                <a:lumMod val="75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nvGrpSpPr>
          <p:cNvPr id="487" name="Group 193">
            <a:extLst>
              <a:ext uri="{FF2B5EF4-FFF2-40B4-BE49-F238E27FC236}">
                <a16:creationId xmlns:a16="http://schemas.microsoft.com/office/drawing/2014/main" id="{A239AEA2-A0D9-4F7C-88E9-F3622130F626}"/>
              </a:ext>
            </a:extLst>
          </p:cNvPr>
          <p:cNvGrpSpPr>
            <a:grpSpLocks/>
          </p:cNvGrpSpPr>
          <p:nvPr/>
        </p:nvGrpSpPr>
        <p:grpSpPr bwMode="auto">
          <a:xfrm flipH="1">
            <a:off x="123825" y="5226050"/>
            <a:ext cx="723900" cy="1631950"/>
            <a:chOff x="7382753" y="5025330"/>
            <a:chExt cx="725340" cy="1546983"/>
          </a:xfrm>
        </p:grpSpPr>
        <p:sp>
          <p:nvSpPr>
            <p:cNvPr id="488" name="Rectangle 8">
              <a:extLst>
                <a:ext uri="{FF2B5EF4-FFF2-40B4-BE49-F238E27FC236}">
                  <a16:creationId xmlns:a16="http://schemas.microsoft.com/office/drawing/2014/main" id="{3B7A8FCD-BBEB-44A2-9760-BD68C00112DD}"/>
                </a:ext>
              </a:extLst>
            </p:cNvPr>
            <p:cNvSpPr>
              <a:spLocks noChangeArrowheads="1"/>
            </p:cNvSpPr>
            <p:nvPr/>
          </p:nvSpPr>
          <p:spPr bwMode="auto">
            <a:xfrm>
              <a:off x="7707247" y="6084742"/>
              <a:ext cx="81123" cy="487571"/>
            </a:xfrm>
            <a:prstGeom prst="rect">
              <a:avLst/>
            </a:prstGeom>
            <a:solidFill>
              <a:srgbClr val="E7E6E6">
                <a:lumMod val="10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89" name="Freeform 9">
              <a:extLst>
                <a:ext uri="{FF2B5EF4-FFF2-40B4-BE49-F238E27FC236}">
                  <a16:creationId xmlns:a16="http://schemas.microsoft.com/office/drawing/2014/main" id="{0AE4C331-BA6F-4800-921F-2DBD288844CA}"/>
                </a:ext>
              </a:extLst>
            </p:cNvPr>
            <p:cNvSpPr>
              <a:spLocks/>
            </p:cNvSpPr>
            <p:nvPr/>
          </p:nvSpPr>
          <p:spPr bwMode="auto">
            <a:xfrm>
              <a:off x="7382753" y="5025330"/>
              <a:ext cx="362670" cy="1224946"/>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rgbClr val="9BBB59"/>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90" name="Freeform 10">
              <a:extLst>
                <a:ext uri="{FF2B5EF4-FFF2-40B4-BE49-F238E27FC236}">
                  <a16:creationId xmlns:a16="http://schemas.microsoft.com/office/drawing/2014/main" id="{D26A0719-F760-411F-B52F-48DC3CBAC9A8}"/>
                </a:ext>
              </a:extLst>
            </p:cNvPr>
            <p:cNvSpPr>
              <a:spLocks/>
            </p:cNvSpPr>
            <p:nvPr/>
          </p:nvSpPr>
          <p:spPr bwMode="auto">
            <a:xfrm>
              <a:off x="7745423" y="5025330"/>
              <a:ext cx="362670" cy="1224946"/>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rgbClr val="9BBB59">
                <a:lumMod val="75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nvGrpSpPr>
          <p:cNvPr id="491" name="Group 197">
            <a:extLst>
              <a:ext uri="{FF2B5EF4-FFF2-40B4-BE49-F238E27FC236}">
                <a16:creationId xmlns:a16="http://schemas.microsoft.com/office/drawing/2014/main" id="{75A754E0-BDAC-494F-8D7C-0ED9D73BD7FB}"/>
              </a:ext>
            </a:extLst>
          </p:cNvPr>
          <p:cNvGrpSpPr>
            <a:grpSpLocks/>
          </p:cNvGrpSpPr>
          <p:nvPr/>
        </p:nvGrpSpPr>
        <p:grpSpPr bwMode="auto">
          <a:xfrm flipH="1">
            <a:off x="1055688" y="5226050"/>
            <a:ext cx="725487" cy="1631950"/>
            <a:chOff x="6096000" y="5025330"/>
            <a:chExt cx="725340" cy="1546983"/>
          </a:xfrm>
        </p:grpSpPr>
        <p:sp>
          <p:nvSpPr>
            <p:cNvPr id="492" name="Rectangle 8">
              <a:extLst>
                <a:ext uri="{FF2B5EF4-FFF2-40B4-BE49-F238E27FC236}">
                  <a16:creationId xmlns:a16="http://schemas.microsoft.com/office/drawing/2014/main" id="{E96A68DD-4457-49E4-8784-D9D02DF0AD23}"/>
                </a:ext>
              </a:extLst>
            </p:cNvPr>
            <p:cNvSpPr>
              <a:spLocks noChangeArrowheads="1"/>
            </p:cNvSpPr>
            <p:nvPr/>
          </p:nvSpPr>
          <p:spPr bwMode="auto">
            <a:xfrm>
              <a:off x="6419784" y="6084742"/>
              <a:ext cx="82533" cy="487571"/>
            </a:xfrm>
            <a:prstGeom prst="rect">
              <a:avLst/>
            </a:prstGeom>
            <a:solidFill>
              <a:srgbClr val="E7E6E6">
                <a:lumMod val="10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93" name="Freeform 9">
              <a:extLst>
                <a:ext uri="{FF2B5EF4-FFF2-40B4-BE49-F238E27FC236}">
                  <a16:creationId xmlns:a16="http://schemas.microsoft.com/office/drawing/2014/main" id="{26B866A0-BDB7-4FC8-9682-FA9FA77857AD}"/>
                </a:ext>
              </a:extLst>
            </p:cNvPr>
            <p:cNvSpPr>
              <a:spLocks/>
            </p:cNvSpPr>
            <p:nvPr/>
          </p:nvSpPr>
          <p:spPr bwMode="auto">
            <a:xfrm>
              <a:off x="6096000" y="5025330"/>
              <a:ext cx="361877" cy="1224946"/>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rgbClr val="9BBB59"/>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94" name="Freeform 10">
              <a:extLst>
                <a:ext uri="{FF2B5EF4-FFF2-40B4-BE49-F238E27FC236}">
                  <a16:creationId xmlns:a16="http://schemas.microsoft.com/office/drawing/2014/main" id="{DB4AEB92-CDD5-44CE-A201-655354D128EE}"/>
                </a:ext>
              </a:extLst>
            </p:cNvPr>
            <p:cNvSpPr>
              <a:spLocks/>
            </p:cNvSpPr>
            <p:nvPr/>
          </p:nvSpPr>
          <p:spPr bwMode="auto">
            <a:xfrm>
              <a:off x="6457877" y="5025330"/>
              <a:ext cx="363463" cy="1224946"/>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rgbClr val="9BBB59">
                <a:lumMod val="75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nvGrpSpPr>
          <p:cNvPr id="495" name="Group 201">
            <a:extLst>
              <a:ext uri="{FF2B5EF4-FFF2-40B4-BE49-F238E27FC236}">
                <a16:creationId xmlns:a16="http://schemas.microsoft.com/office/drawing/2014/main" id="{528825DB-9F3E-46AC-A192-53FED10EA1AB}"/>
              </a:ext>
            </a:extLst>
          </p:cNvPr>
          <p:cNvGrpSpPr>
            <a:grpSpLocks/>
          </p:cNvGrpSpPr>
          <p:nvPr/>
        </p:nvGrpSpPr>
        <p:grpSpPr bwMode="auto">
          <a:xfrm flipH="1">
            <a:off x="2047875" y="5226050"/>
            <a:ext cx="725488" cy="1631950"/>
            <a:chOff x="3829008" y="5025330"/>
            <a:chExt cx="725340" cy="1546983"/>
          </a:xfrm>
        </p:grpSpPr>
        <p:sp>
          <p:nvSpPr>
            <p:cNvPr id="496" name="Rectangle 8">
              <a:extLst>
                <a:ext uri="{FF2B5EF4-FFF2-40B4-BE49-F238E27FC236}">
                  <a16:creationId xmlns:a16="http://schemas.microsoft.com/office/drawing/2014/main" id="{AEDA4C38-CC1B-4BB4-A244-808D6A44CD52}"/>
                </a:ext>
              </a:extLst>
            </p:cNvPr>
            <p:cNvSpPr>
              <a:spLocks noChangeArrowheads="1"/>
            </p:cNvSpPr>
            <p:nvPr/>
          </p:nvSpPr>
          <p:spPr bwMode="auto">
            <a:xfrm>
              <a:off x="4152792" y="6084742"/>
              <a:ext cx="82533" cy="487571"/>
            </a:xfrm>
            <a:prstGeom prst="rect">
              <a:avLst/>
            </a:prstGeom>
            <a:solidFill>
              <a:srgbClr val="E7E6E6">
                <a:lumMod val="10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97" name="Freeform 9">
              <a:extLst>
                <a:ext uri="{FF2B5EF4-FFF2-40B4-BE49-F238E27FC236}">
                  <a16:creationId xmlns:a16="http://schemas.microsoft.com/office/drawing/2014/main" id="{E9904860-A982-457F-9624-A3B9163FEA8B}"/>
                </a:ext>
              </a:extLst>
            </p:cNvPr>
            <p:cNvSpPr>
              <a:spLocks/>
            </p:cNvSpPr>
            <p:nvPr/>
          </p:nvSpPr>
          <p:spPr bwMode="auto">
            <a:xfrm>
              <a:off x="3829008" y="5025330"/>
              <a:ext cx="361876" cy="1224946"/>
            </a:xfrm>
            <a:custGeom>
              <a:avLst/>
              <a:gdLst>
                <a:gd name="T0" fmla="*/ 0 w 75"/>
                <a:gd name="T1" fmla="*/ 176 h 251"/>
                <a:gd name="T2" fmla="*/ 75 w 75"/>
                <a:gd name="T3" fmla="*/ 251 h 251"/>
                <a:gd name="T4" fmla="*/ 75 w 75"/>
                <a:gd name="T5" fmla="*/ 0 h 251"/>
                <a:gd name="T6" fmla="*/ 0 w 75"/>
                <a:gd name="T7" fmla="*/ 176 h 251"/>
              </a:gdLst>
              <a:ahLst/>
              <a:cxnLst>
                <a:cxn ang="0">
                  <a:pos x="T0" y="T1"/>
                </a:cxn>
                <a:cxn ang="0">
                  <a:pos x="T2" y="T3"/>
                </a:cxn>
                <a:cxn ang="0">
                  <a:pos x="T4" y="T5"/>
                </a:cxn>
                <a:cxn ang="0">
                  <a:pos x="T6" y="T7"/>
                </a:cxn>
              </a:cxnLst>
              <a:rect l="0" t="0" r="r" b="b"/>
              <a:pathLst>
                <a:path w="75" h="251">
                  <a:moveTo>
                    <a:pt x="0" y="176"/>
                  </a:moveTo>
                  <a:cubicBezTo>
                    <a:pt x="0" y="218"/>
                    <a:pt x="34" y="251"/>
                    <a:pt x="75" y="251"/>
                  </a:cubicBezTo>
                  <a:cubicBezTo>
                    <a:pt x="75" y="0"/>
                    <a:pt x="75" y="0"/>
                    <a:pt x="75" y="0"/>
                  </a:cubicBezTo>
                  <a:cubicBezTo>
                    <a:pt x="75" y="0"/>
                    <a:pt x="0" y="135"/>
                    <a:pt x="0" y="176"/>
                  </a:cubicBezTo>
                  <a:close/>
                </a:path>
              </a:pathLst>
            </a:custGeom>
            <a:solidFill>
              <a:srgbClr val="9BBB59"/>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sp>
          <p:nvSpPr>
            <p:cNvPr id="498" name="Freeform 10">
              <a:extLst>
                <a:ext uri="{FF2B5EF4-FFF2-40B4-BE49-F238E27FC236}">
                  <a16:creationId xmlns:a16="http://schemas.microsoft.com/office/drawing/2014/main" id="{B7C57F78-0FE9-4AD8-8DF6-886C17120B1F}"/>
                </a:ext>
              </a:extLst>
            </p:cNvPr>
            <p:cNvSpPr>
              <a:spLocks/>
            </p:cNvSpPr>
            <p:nvPr/>
          </p:nvSpPr>
          <p:spPr bwMode="auto">
            <a:xfrm>
              <a:off x="4190884" y="5025330"/>
              <a:ext cx="363464" cy="1224946"/>
            </a:xfrm>
            <a:custGeom>
              <a:avLst/>
              <a:gdLst>
                <a:gd name="T0" fmla="*/ 75 w 75"/>
                <a:gd name="T1" fmla="*/ 176 h 251"/>
                <a:gd name="T2" fmla="*/ 0 w 75"/>
                <a:gd name="T3" fmla="*/ 0 h 251"/>
                <a:gd name="T4" fmla="*/ 0 w 75"/>
                <a:gd name="T5" fmla="*/ 251 h 251"/>
                <a:gd name="T6" fmla="*/ 75 w 75"/>
                <a:gd name="T7" fmla="*/ 176 h 251"/>
              </a:gdLst>
              <a:ahLst/>
              <a:cxnLst>
                <a:cxn ang="0">
                  <a:pos x="T0" y="T1"/>
                </a:cxn>
                <a:cxn ang="0">
                  <a:pos x="T2" y="T3"/>
                </a:cxn>
                <a:cxn ang="0">
                  <a:pos x="T4" y="T5"/>
                </a:cxn>
                <a:cxn ang="0">
                  <a:pos x="T6" y="T7"/>
                </a:cxn>
              </a:cxnLst>
              <a:rect l="0" t="0" r="r" b="b"/>
              <a:pathLst>
                <a:path w="75" h="251">
                  <a:moveTo>
                    <a:pt x="75" y="176"/>
                  </a:moveTo>
                  <a:cubicBezTo>
                    <a:pt x="75" y="135"/>
                    <a:pt x="0" y="0"/>
                    <a:pt x="0" y="0"/>
                  </a:cubicBezTo>
                  <a:cubicBezTo>
                    <a:pt x="0" y="251"/>
                    <a:pt x="0" y="251"/>
                    <a:pt x="0" y="251"/>
                  </a:cubicBezTo>
                  <a:cubicBezTo>
                    <a:pt x="42" y="251"/>
                    <a:pt x="75" y="218"/>
                    <a:pt x="75" y="176"/>
                  </a:cubicBezTo>
                  <a:close/>
                </a:path>
              </a:pathLst>
            </a:custGeom>
            <a:solidFill>
              <a:srgbClr val="9BBB59">
                <a:lumMod val="75000"/>
              </a:srgbClr>
            </a:solidFill>
            <a:ln>
              <a:noFill/>
            </a:ln>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grpSp>
        <p:nvGrpSpPr>
          <p:cNvPr id="499" name="Group 205">
            <a:extLst>
              <a:ext uri="{FF2B5EF4-FFF2-40B4-BE49-F238E27FC236}">
                <a16:creationId xmlns:a16="http://schemas.microsoft.com/office/drawing/2014/main" id="{D1DEA1D1-CB8E-4DD6-837F-F12CA8DD22D9}"/>
              </a:ext>
            </a:extLst>
          </p:cNvPr>
          <p:cNvGrpSpPr>
            <a:grpSpLocks/>
          </p:cNvGrpSpPr>
          <p:nvPr/>
        </p:nvGrpSpPr>
        <p:grpSpPr bwMode="auto">
          <a:xfrm flipH="1">
            <a:off x="0" y="6607175"/>
            <a:ext cx="6238875" cy="250825"/>
            <a:chOff x="5953860" y="6607176"/>
            <a:chExt cx="6238140" cy="250824"/>
          </a:xfrm>
        </p:grpSpPr>
        <p:sp>
          <p:nvSpPr>
            <p:cNvPr id="500" name="Rectangle 206">
              <a:extLst>
                <a:ext uri="{FF2B5EF4-FFF2-40B4-BE49-F238E27FC236}">
                  <a16:creationId xmlns:a16="http://schemas.microsoft.com/office/drawing/2014/main" id="{231C506C-74F0-4300-8988-426F135F317B}"/>
                </a:ext>
              </a:extLst>
            </p:cNvPr>
            <p:cNvSpPr/>
            <p:nvPr/>
          </p:nvSpPr>
          <p:spPr>
            <a:xfrm flipH="1">
              <a:off x="6203068" y="6607176"/>
              <a:ext cx="5988932" cy="250824"/>
            </a:xfrm>
            <a:prstGeom prst="rect">
              <a:avLst/>
            </a:prstGeom>
            <a:solidFill>
              <a:srgbClr val="44546A">
                <a:lumMod val="50000"/>
              </a:srgb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id-ID" kern="0">
                <a:solidFill>
                  <a:prstClr val="white"/>
                </a:solidFill>
                <a:latin typeface="Calibri"/>
                <a:ea typeface="+mn-ea"/>
              </a:endParaRPr>
            </a:p>
          </p:txBody>
        </p:sp>
        <p:sp>
          <p:nvSpPr>
            <p:cNvPr id="501" name="Freeform 5">
              <a:extLst>
                <a:ext uri="{FF2B5EF4-FFF2-40B4-BE49-F238E27FC236}">
                  <a16:creationId xmlns:a16="http://schemas.microsoft.com/office/drawing/2014/main" id="{B4E43F87-B556-488A-AFE9-763E4F2E1636}"/>
                </a:ext>
              </a:extLst>
            </p:cNvPr>
            <p:cNvSpPr>
              <a:spLocks/>
            </p:cNvSpPr>
            <p:nvPr/>
          </p:nvSpPr>
          <p:spPr bwMode="auto">
            <a:xfrm flipH="1">
              <a:off x="5953860" y="6607176"/>
              <a:ext cx="250795" cy="250824"/>
            </a:xfrm>
            <a:custGeom>
              <a:avLst/>
              <a:gdLst>
                <a:gd name="T0" fmla="*/ 698 w 1116"/>
                <a:gd name="T1" fmla="*/ 0 h 1117"/>
                <a:gd name="T2" fmla="*/ 0 w 1116"/>
                <a:gd name="T3" fmla="*/ 0 h 1117"/>
                <a:gd name="T4" fmla="*/ 0 w 1116"/>
                <a:gd name="T5" fmla="*/ 1117 h 1117"/>
                <a:gd name="T6" fmla="*/ 1116 w 1116"/>
                <a:gd name="T7" fmla="*/ 1117 h 1117"/>
                <a:gd name="T8" fmla="*/ 1116 w 1116"/>
                <a:gd name="T9" fmla="*/ 420 h 1117"/>
                <a:gd name="T10" fmla="*/ 698 w 1116"/>
                <a:gd name="T11" fmla="*/ 0 h 1117"/>
              </a:gdLst>
              <a:ahLst/>
              <a:cxnLst>
                <a:cxn ang="0">
                  <a:pos x="T0" y="T1"/>
                </a:cxn>
                <a:cxn ang="0">
                  <a:pos x="T2" y="T3"/>
                </a:cxn>
                <a:cxn ang="0">
                  <a:pos x="T4" y="T5"/>
                </a:cxn>
                <a:cxn ang="0">
                  <a:pos x="T6" y="T7"/>
                </a:cxn>
                <a:cxn ang="0">
                  <a:pos x="T8" y="T9"/>
                </a:cxn>
                <a:cxn ang="0">
                  <a:pos x="T10" y="T11"/>
                </a:cxn>
              </a:cxnLst>
              <a:rect l="0" t="0" r="r" b="b"/>
              <a:pathLst>
                <a:path w="1116" h="1117">
                  <a:moveTo>
                    <a:pt x="698" y="0"/>
                  </a:moveTo>
                  <a:cubicBezTo>
                    <a:pt x="0" y="0"/>
                    <a:pt x="0" y="0"/>
                    <a:pt x="0" y="0"/>
                  </a:cubicBezTo>
                  <a:cubicBezTo>
                    <a:pt x="0" y="1117"/>
                    <a:pt x="0" y="1117"/>
                    <a:pt x="0" y="1117"/>
                  </a:cubicBezTo>
                  <a:cubicBezTo>
                    <a:pt x="1116" y="1117"/>
                    <a:pt x="1116" y="1117"/>
                    <a:pt x="1116" y="1117"/>
                  </a:cubicBezTo>
                  <a:cubicBezTo>
                    <a:pt x="1116" y="420"/>
                    <a:pt x="1116" y="420"/>
                    <a:pt x="1116" y="420"/>
                  </a:cubicBezTo>
                  <a:cubicBezTo>
                    <a:pt x="1116" y="187"/>
                    <a:pt x="929" y="0"/>
                    <a:pt x="698" y="0"/>
                  </a:cubicBezTo>
                  <a:close/>
                </a:path>
              </a:pathLst>
            </a:custGeom>
            <a:solidFill>
              <a:srgbClr val="44546A">
                <a:lumMod val="50000"/>
              </a:srgbClr>
            </a:solidFill>
            <a:ln>
              <a:noFill/>
            </a:ln>
            <a:effectLst/>
          </p:spPr>
          <p:txBody>
            <a:bodyPr/>
            <a:lstStyle/>
            <a:p>
              <a:pPr eaLnBrk="1" fontAlgn="auto" hangingPunct="1">
                <a:spcBef>
                  <a:spcPts val="0"/>
                </a:spcBef>
                <a:spcAft>
                  <a:spcPts val="0"/>
                </a:spcAft>
                <a:defRPr/>
              </a:pPr>
              <a:endParaRPr lang="id-ID" kern="0">
                <a:solidFill>
                  <a:prstClr val="black"/>
                </a:solidFill>
                <a:latin typeface="Calibri"/>
                <a:ea typeface="+mn-ea"/>
              </a:endParaRPr>
            </a:p>
          </p:txBody>
        </p:sp>
      </p:grpSp>
      <p:pic>
        <p:nvPicPr>
          <p:cNvPr id="173" name="图片 172" descr="图片包含 文字&#10;&#10;已生成高可信度的说明">
            <a:extLst>
              <a:ext uri="{FF2B5EF4-FFF2-40B4-BE49-F238E27FC236}">
                <a16:creationId xmlns:a16="http://schemas.microsoft.com/office/drawing/2014/main" id="{21A47A49-9E9B-49D8-B3AA-5E0C94CC3D07}"/>
              </a:ext>
            </a:extLst>
          </p:cNvPr>
          <p:cNvPicPr>
            <a:picLocks noChangeAspect="1"/>
          </p:cNvPicPr>
          <p:nvPr/>
        </p:nvPicPr>
        <p:blipFill rotWithShape="1">
          <a:blip r:embed="rId7">
            <a:extLst>
              <a:ext uri="{28A0092B-C50C-407E-A947-70E740481C1C}">
                <a14:useLocalDpi xmlns:a14="http://schemas.microsoft.com/office/drawing/2010/main" val="0"/>
              </a:ext>
            </a:extLst>
          </a:blip>
          <a:srcRect l="13873" b="12130"/>
          <a:stretch/>
        </p:blipFill>
        <p:spPr>
          <a:xfrm>
            <a:off x="9993084" y="1"/>
            <a:ext cx="927294" cy="858837"/>
          </a:xfrm>
          <a:prstGeom prst="rect">
            <a:avLst/>
          </a:prstGeom>
          <a:solidFill>
            <a:srgbClr val="00A0E9"/>
          </a:solidFill>
        </p:spPr>
      </p:pic>
    </p:spTree>
  </p:cSld>
  <p:clrMapOvr>
    <a:masterClrMapping/>
  </p:clrMapOvr>
  <p:transition spd="slow" advTm="5958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7"/>
                                        </p:tgtEl>
                                        <p:attrNameLst>
                                          <p:attrName>style.visibility</p:attrName>
                                        </p:attrNameLst>
                                      </p:cBhvr>
                                      <p:to>
                                        <p:strVal val="visible"/>
                                      </p:to>
                                    </p:set>
                                    <p:animEffect transition="in" filter="fade">
                                      <p:cBhvr>
                                        <p:cTn id="11" dur="500"/>
                                        <p:tgtEl>
                                          <p:spTgt spid="1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6"/>
                                        </p:tgtEl>
                                        <p:attrNameLst>
                                          <p:attrName>style.visibility</p:attrName>
                                        </p:attrNameLst>
                                      </p:cBhvr>
                                      <p:to>
                                        <p:strVal val="visible"/>
                                      </p:to>
                                    </p:set>
                                    <p:animEffect transition="in" filter="fade">
                                      <p:cBhvr>
                                        <p:cTn id="14" dur="500"/>
                                        <p:tgtEl>
                                          <p:spTgt spid="176"/>
                                        </p:tgtEl>
                                      </p:cBhvr>
                                    </p:animEffect>
                                  </p:childTnLst>
                                </p:cTn>
                              </p:par>
                            </p:childTnLst>
                          </p:cTn>
                        </p:par>
                        <p:par>
                          <p:cTn id="15" fill="hold" nodeType="afterGroup">
                            <p:stCondLst>
                              <p:cond delay="1000"/>
                            </p:stCondLst>
                            <p:childTnLst>
                              <p:par>
                                <p:cTn id="16" presetID="10" presetClass="entr" presetSubtype="0" fill="hold" nodeType="afterEffect">
                                  <p:stCondLst>
                                    <p:cond delay="0"/>
                                  </p:stCondLst>
                                  <p:childTnLst>
                                    <p:set>
                                      <p:cBhvr>
                                        <p:cTn id="17" dur="1" fill="hold">
                                          <p:stCondLst>
                                            <p:cond delay="0"/>
                                          </p:stCondLst>
                                        </p:cTn>
                                        <p:tgtEl>
                                          <p:spTgt spid="178"/>
                                        </p:tgtEl>
                                        <p:attrNameLst>
                                          <p:attrName>style.visibility</p:attrName>
                                        </p:attrNameLst>
                                      </p:cBhvr>
                                      <p:to>
                                        <p:strVal val="visible"/>
                                      </p:to>
                                    </p:set>
                                    <p:animEffect transition="in" filter="fade">
                                      <p:cBhvr>
                                        <p:cTn id="18" dur="500"/>
                                        <p:tgtEl>
                                          <p:spTgt spid="178"/>
                                        </p:tgtEl>
                                      </p:cBhvr>
                                    </p:animEffect>
                                  </p:childTnLst>
                                </p:cTn>
                              </p:par>
                            </p:childTnLst>
                          </p:cTn>
                        </p:par>
                        <p:par>
                          <p:cTn id="19" fill="hold" nodeType="afterGroup">
                            <p:stCondLst>
                              <p:cond delay="1500"/>
                            </p:stCondLst>
                            <p:childTnLst>
                              <p:par>
                                <p:cTn id="20" presetID="10" presetClass="entr" presetSubtype="0" fill="hold" nodeType="after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fade">
                                      <p:cBhvr>
                                        <p:cTn id="22" dur="500"/>
                                        <p:tgtEl>
                                          <p:spTgt spid="181"/>
                                        </p:tgtEl>
                                      </p:cBhvr>
                                    </p:animEffect>
                                  </p:childTnLst>
                                </p:cTn>
                              </p:par>
                            </p:childTnLst>
                          </p:cTn>
                        </p:par>
                        <p:par>
                          <p:cTn id="23" fill="hold" nodeType="afterGroup">
                            <p:stCondLst>
                              <p:cond delay="2000"/>
                            </p:stCondLst>
                            <p:childTnLst>
                              <p:par>
                                <p:cTn id="24" presetID="2" presetClass="entr" presetSubtype="8" fill="hold" nodeType="afterEffect">
                                  <p:stCondLst>
                                    <p:cond delay="0"/>
                                  </p:stCondLst>
                                  <p:childTnLst>
                                    <p:set>
                                      <p:cBhvr>
                                        <p:cTn id="25" dur="1" fill="hold">
                                          <p:stCondLst>
                                            <p:cond delay="0"/>
                                          </p:stCondLst>
                                        </p:cTn>
                                        <p:tgtEl>
                                          <p:spTgt spid="499"/>
                                        </p:tgtEl>
                                        <p:attrNameLst>
                                          <p:attrName>style.visibility</p:attrName>
                                        </p:attrNameLst>
                                      </p:cBhvr>
                                      <p:to>
                                        <p:strVal val="visible"/>
                                      </p:to>
                                    </p:set>
                                    <p:anim calcmode="lin" valueType="num">
                                      <p:cBhvr additive="base">
                                        <p:cTn id="26" dur="500" fill="hold"/>
                                        <p:tgtEl>
                                          <p:spTgt spid="499"/>
                                        </p:tgtEl>
                                        <p:attrNameLst>
                                          <p:attrName>ppt_x</p:attrName>
                                        </p:attrNameLst>
                                      </p:cBhvr>
                                      <p:tavLst>
                                        <p:tav tm="0">
                                          <p:val>
                                            <p:strVal val="0-#ppt_w/2"/>
                                          </p:val>
                                        </p:tav>
                                        <p:tav tm="100000">
                                          <p:val>
                                            <p:strVal val="#ppt_x"/>
                                          </p:val>
                                        </p:tav>
                                      </p:tavLst>
                                    </p:anim>
                                    <p:anim calcmode="lin" valueType="num">
                                      <p:cBhvr additive="base">
                                        <p:cTn id="27" dur="500" fill="hold"/>
                                        <p:tgtEl>
                                          <p:spTgt spid="499"/>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37" presetClass="entr" presetSubtype="0" fill="hold" nodeType="afterEffect">
                                  <p:stCondLst>
                                    <p:cond delay="0"/>
                                  </p:stCondLst>
                                  <p:childTnLst>
                                    <p:set>
                                      <p:cBhvr>
                                        <p:cTn id="30" dur="1" fill="hold">
                                          <p:stCondLst>
                                            <p:cond delay="0"/>
                                          </p:stCondLst>
                                        </p:cTn>
                                        <p:tgtEl>
                                          <p:spTgt spid="487"/>
                                        </p:tgtEl>
                                        <p:attrNameLst>
                                          <p:attrName>style.visibility</p:attrName>
                                        </p:attrNameLst>
                                      </p:cBhvr>
                                      <p:to>
                                        <p:strVal val="visible"/>
                                      </p:to>
                                    </p:set>
                                    <p:animEffect transition="in" filter="fade">
                                      <p:cBhvr>
                                        <p:cTn id="31" dur="1000"/>
                                        <p:tgtEl>
                                          <p:spTgt spid="487"/>
                                        </p:tgtEl>
                                      </p:cBhvr>
                                    </p:animEffect>
                                    <p:anim calcmode="lin" valueType="num">
                                      <p:cBhvr>
                                        <p:cTn id="32" dur="1000" fill="hold"/>
                                        <p:tgtEl>
                                          <p:spTgt spid="487"/>
                                        </p:tgtEl>
                                        <p:attrNameLst>
                                          <p:attrName>ppt_x</p:attrName>
                                        </p:attrNameLst>
                                      </p:cBhvr>
                                      <p:tavLst>
                                        <p:tav tm="0">
                                          <p:val>
                                            <p:strVal val="#ppt_x"/>
                                          </p:val>
                                        </p:tav>
                                        <p:tav tm="100000">
                                          <p:val>
                                            <p:strVal val="#ppt_x"/>
                                          </p:val>
                                        </p:tav>
                                      </p:tavLst>
                                    </p:anim>
                                    <p:anim calcmode="lin" valueType="num">
                                      <p:cBhvr>
                                        <p:cTn id="33" dur="900" decel="100000" fill="hold"/>
                                        <p:tgtEl>
                                          <p:spTgt spid="48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487"/>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100"/>
                                  </p:stCondLst>
                                  <p:childTnLst>
                                    <p:set>
                                      <p:cBhvr>
                                        <p:cTn id="36" dur="1" fill="hold">
                                          <p:stCondLst>
                                            <p:cond delay="0"/>
                                          </p:stCondLst>
                                        </p:cTn>
                                        <p:tgtEl>
                                          <p:spTgt spid="382"/>
                                        </p:tgtEl>
                                        <p:attrNameLst>
                                          <p:attrName>style.visibility</p:attrName>
                                        </p:attrNameLst>
                                      </p:cBhvr>
                                      <p:to>
                                        <p:strVal val="visible"/>
                                      </p:to>
                                    </p:set>
                                    <p:animEffect transition="in" filter="fade">
                                      <p:cBhvr>
                                        <p:cTn id="37" dur="1000"/>
                                        <p:tgtEl>
                                          <p:spTgt spid="382"/>
                                        </p:tgtEl>
                                      </p:cBhvr>
                                    </p:animEffect>
                                    <p:anim calcmode="lin" valueType="num">
                                      <p:cBhvr>
                                        <p:cTn id="38" dur="1000" fill="hold"/>
                                        <p:tgtEl>
                                          <p:spTgt spid="382"/>
                                        </p:tgtEl>
                                        <p:attrNameLst>
                                          <p:attrName>ppt_x</p:attrName>
                                        </p:attrNameLst>
                                      </p:cBhvr>
                                      <p:tavLst>
                                        <p:tav tm="0">
                                          <p:val>
                                            <p:strVal val="#ppt_x"/>
                                          </p:val>
                                        </p:tav>
                                        <p:tav tm="100000">
                                          <p:val>
                                            <p:strVal val="#ppt_x"/>
                                          </p:val>
                                        </p:tav>
                                      </p:tavLst>
                                    </p:anim>
                                    <p:anim calcmode="lin" valueType="num">
                                      <p:cBhvr>
                                        <p:cTn id="39" dur="900" decel="100000" fill="hold"/>
                                        <p:tgtEl>
                                          <p:spTgt spid="382"/>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82"/>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200"/>
                                  </p:stCondLst>
                                  <p:childTnLst>
                                    <p:set>
                                      <p:cBhvr>
                                        <p:cTn id="42" dur="1" fill="hold">
                                          <p:stCondLst>
                                            <p:cond delay="0"/>
                                          </p:stCondLst>
                                        </p:cTn>
                                        <p:tgtEl>
                                          <p:spTgt spid="491"/>
                                        </p:tgtEl>
                                        <p:attrNameLst>
                                          <p:attrName>style.visibility</p:attrName>
                                        </p:attrNameLst>
                                      </p:cBhvr>
                                      <p:to>
                                        <p:strVal val="visible"/>
                                      </p:to>
                                    </p:set>
                                    <p:animEffect transition="in" filter="fade">
                                      <p:cBhvr>
                                        <p:cTn id="43" dur="1000"/>
                                        <p:tgtEl>
                                          <p:spTgt spid="491"/>
                                        </p:tgtEl>
                                      </p:cBhvr>
                                    </p:animEffect>
                                    <p:anim calcmode="lin" valueType="num">
                                      <p:cBhvr>
                                        <p:cTn id="44" dur="1000" fill="hold"/>
                                        <p:tgtEl>
                                          <p:spTgt spid="491"/>
                                        </p:tgtEl>
                                        <p:attrNameLst>
                                          <p:attrName>ppt_x</p:attrName>
                                        </p:attrNameLst>
                                      </p:cBhvr>
                                      <p:tavLst>
                                        <p:tav tm="0">
                                          <p:val>
                                            <p:strVal val="#ppt_x"/>
                                          </p:val>
                                        </p:tav>
                                        <p:tav tm="100000">
                                          <p:val>
                                            <p:strVal val="#ppt_x"/>
                                          </p:val>
                                        </p:tav>
                                      </p:tavLst>
                                    </p:anim>
                                    <p:anim calcmode="lin" valueType="num">
                                      <p:cBhvr>
                                        <p:cTn id="45" dur="900" decel="100000" fill="hold"/>
                                        <p:tgtEl>
                                          <p:spTgt spid="491"/>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91"/>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300"/>
                                  </p:stCondLst>
                                  <p:childTnLst>
                                    <p:set>
                                      <p:cBhvr>
                                        <p:cTn id="48" dur="1" fill="hold">
                                          <p:stCondLst>
                                            <p:cond delay="0"/>
                                          </p:stCondLst>
                                        </p:cTn>
                                        <p:tgtEl>
                                          <p:spTgt spid="344"/>
                                        </p:tgtEl>
                                        <p:attrNameLst>
                                          <p:attrName>style.visibility</p:attrName>
                                        </p:attrNameLst>
                                      </p:cBhvr>
                                      <p:to>
                                        <p:strVal val="visible"/>
                                      </p:to>
                                    </p:set>
                                    <p:animEffect transition="in" filter="fade">
                                      <p:cBhvr>
                                        <p:cTn id="49" dur="1000"/>
                                        <p:tgtEl>
                                          <p:spTgt spid="344"/>
                                        </p:tgtEl>
                                      </p:cBhvr>
                                    </p:animEffect>
                                    <p:anim calcmode="lin" valueType="num">
                                      <p:cBhvr>
                                        <p:cTn id="50" dur="1000" fill="hold"/>
                                        <p:tgtEl>
                                          <p:spTgt spid="344"/>
                                        </p:tgtEl>
                                        <p:attrNameLst>
                                          <p:attrName>ppt_x</p:attrName>
                                        </p:attrNameLst>
                                      </p:cBhvr>
                                      <p:tavLst>
                                        <p:tav tm="0">
                                          <p:val>
                                            <p:strVal val="#ppt_x"/>
                                          </p:val>
                                        </p:tav>
                                        <p:tav tm="100000">
                                          <p:val>
                                            <p:strVal val="#ppt_x"/>
                                          </p:val>
                                        </p:tav>
                                      </p:tavLst>
                                    </p:anim>
                                    <p:anim calcmode="lin" valueType="num">
                                      <p:cBhvr>
                                        <p:cTn id="51" dur="900" decel="100000" fill="hold"/>
                                        <p:tgtEl>
                                          <p:spTgt spid="344"/>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344"/>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400"/>
                                  </p:stCondLst>
                                  <p:childTnLst>
                                    <p:set>
                                      <p:cBhvr>
                                        <p:cTn id="54" dur="1" fill="hold">
                                          <p:stCondLst>
                                            <p:cond delay="0"/>
                                          </p:stCondLst>
                                        </p:cTn>
                                        <p:tgtEl>
                                          <p:spTgt spid="495"/>
                                        </p:tgtEl>
                                        <p:attrNameLst>
                                          <p:attrName>style.visibility</p:attrName>
                                        </p:attrNameLst>
                                      </p:cBhvr>
                                      <p:to>
                                        <p:strVal val="visible"/>
                                      </p:to>
                                    </p:set>
                                    <p:animEffect transition="in" filter="fade">
                                      <p:cBhvr>
                                        <p:cTn id="55" dur="1000"/>
                                        <p:tgtEl>
                                          <p:spTgt spid="495"/>
                                        </p:tgtEl>
                                      </p:cBhvr>
                                    </p:animEffect>
                                    <p:anim calcmode="lin" valueType="num">
                                      <p:cBhvr>
                                        <p:cTn id="56" dur="1000" fill="hold"/>
                                        <p:tgtEl>
                                          <p:spTgt spid="495"/>
                                        </p:tgtEl>
                                        <p:attrNameLst>
                                          <p:attrName>ppt_x</p:attrName>
                                        </p:attrNameLst>
                                      </p:cBhvr>
                                      <p:tavLst>
                                        <p:tav tm="0">
                                          <p:val>
                                            <p:strVal val="#ppt_x"/>
                                          </p:val>
                                        </p:tav>
                                        <p:tav tm="100000">
                                          <p:val>
                                            <p:strVal val="#ppt_x"/>
                                          </p:val>
                                        </p:tav>
                                      </p:tavLst>
                                    </p:anim>
                                    <p:anim calcmode="lin" valueType="num">
                                      <p:cBhvr>
                                        <p:cTn id="57" dur="900" decel="100000" fill="hold"/>
                                        <p:tgtEl>
                                          <p:spTgt spid="495"/>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495"/>
                                        </p:tgtEl>
                                        <p:attrNameLst>
                                          <p:attrName>ppt_y</p:attrName>
                                        </p:attrNameLst>
                                      </p:cBhvr>
                                      <p:tavLst>
                                        <p:tav tm="0">
                                          <p:val>
                                            <p:strVal val="#ppt_y-.03"/>
                                          </p:val>
                                        </p:tav>
                                        <p:tav tm="100000">
                                          <p:val>
                                            <p:strVal val="#ppt_y"/>
                                          </p:val>
                                        </p:tav>
                                      </p:tavLst>
                                    </p:anim>
                                  </p:childTnLst>
                                </p:cTn>
                              </p:par>
                              <p:par>
                                <p:cTn id="59" presetID="37" presetClass="entr" presetSubtype="0" fill="hold" nodeType="withEffect">
                                  <p:stCondLst>
                                    <p:cond delay="500"/>
                                  </p:stCondLst>
                                  <p:childTnLst>
                                    <p:set>
                                      <p:cBhvr>
                                        <p:cTn id="60" dur="1" fill="hold">
                                          <p:stCondLst>
                                            <p:cond delay="0"/>
                                          </p:stCondLst>
                                        </p:cTn>
                                        <p:tgtEl>
                                          <p:spTgt spid="397"/>
                                        </p:tgtEl>
                                        <p:attrNameLst>
                                          <p:attrName>style.visibility</p:attrName>
                                        </p:attrNameLst>
                                      </p:cBhvr>
                                      <p:to>
                                        <p:strVal val="visible"/>
                                      </p:to>
                                    </p:set>
                                    <p:animEffect transition="in" filter="fade">
                                      <p:cBhvr>
                                        <p:cTn id="61" dur="1000"/>
                                        <p:tgtEl>
                                          <p:spTgt spid="397"/>
                                        </p:tgtEl>
                                      </p:cBhvr>
                                    </p:animEffect>
                                    <p:anim calcmode="lin" valueType="num">
                                      <p:cBhvr>
                                        <p:cTn id="62" dur="1000" fill="hold"/>
                                        <p:tgtEl>
                                          <p:spTgt spid="397"/>
                                        </p:tgtEl>
                                        <p:attrNameLst>
                                          <p:attrName>ppt_x</p:attrName>
                                        </p:attrNameLst>
                                      </p:cBhvr>
                                      <p:tavLst>
                                        <p:tav tm="0">
                                          <p:val>
                                            <p:strVal val="#ppt_x"/>
                                          </p:val>
                                        </p:tav>
                                        <p:tav tm="100000">
                                          <p:val>
                                            <p:strVal val="#ppt_x"/>
                                          </p:val>
                                        </p:tav>
                                      </p:tavLst>
                                    </p:anim>
                                    <p:anim calcmode="lin" valueType="num">
                                      <p:cBhvr>
                                        <p:cTn id="63" dur="900" decel="100000" fill="hold"/>
                                        <p:tgtEl>
                                          <p:spTgt spid="397"/>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397"/>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600"/>
                                  </p:stCondLst>
                                  <p:childTnLst>
                                    <p:set>
                                      <p:cBhvr>
                                        <p:cTn id="66" dur="1" fill="hold">
                                          <p:stCondLst>
                                            <p:cond delay="0"/>
                                          </p:stCondLst>
                                        </p:cTn>
                                        <p:tgtEl>
                                          <p:spTgt spid="461"/>
                                        </p:tgtEl>
                                        <p:attrNameLst>
                                          <p:attrName>style.visibility</p:attrName>
                                        </p:attrNameLst>
                                      </p:cBhvr>
                                      <p:to>
                                        <p:strVal val="visible"/>
                                      </p:to>
                                    </p:set>
                                    <p:animEffect transition="in" filter="fade">
                                      <p:cBhvr>
                                        <p:cTn id="67" dur="1000"/>
                                        <p:tgtEl>
                                          <p:spTgt spid="461"/>
                                        </p:tgtEl>
                                      </p:cBhvr>
                                    </p:animEffect>
                                    <p:anim calcmode="lin" valueType="num">
                                      <p:cBhvr>
                                        <p:cTn id="68" dur="1000" fill="hold"/>
                                        <p:tgtEl>
                                          <p:spTgt spid="461"/>
                                        </p:tgtEl>
                                        <p:attrNameLst>
                                          <p:attrName>ppt_x</p:attrName>
                                        </p:attrNameLst>
                                      </p:cBhvr>
                                      <p:tavLst>
                                        <p:tav tm="0">
                                          <p:val>
                                            <p:strVal val="#ppt_x"/>
                                          </p:val>
                                        </p:tav>
                                        <p:tav tm="100000">
                                          <p:val>
                                            <p:strVal val="#ppt_x"/>
                                          </p:val>
                                        </p:tav>
                                      </p:tavLst>
                                    </p:anim>
                                    <p:anim calcmode="lin" valueType="num">
                                      <p:cBhvr>
                                        <p:cTn id="69" dur="900" decel="100000" fill="hold"/>
                                        <p:tgtEl>
                                          <p:spTgt spid="461"/>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461"/>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700"/>
                                  </p:stCondLst>
                                  <p:childTnLst>
                                    <p:set>
                                      <p:cBhvr>
                                        <p:cTn id="72" dur="1" fill="hold">
                                          <p:stCondLst>
                                            <p:cond delay="0"/>
                                          </p:stCondLst>
                                        </p:cTn>
                                        <p:tgtEl>
                                          <p:spTgt spid="412"/>
                                        </p:tgtEl>
                                        <p:attrNameLst>
                                          <p:attrName>style.visibility</p:attrName>
                                        </p:attrNameLst>
                                      </p:cBhvr>
                                      <p:to>
                                        <p:strVal val="visible"/>
                                      </p:to>
                                    </p:set>
                                    <p:animEffect transition="in" filter="fade">
                                      <p:cBhvr>
                                        <p:cTn id="73" dur="1000"/>
                                        <p:tgtEl>
                                          <p:spTgt spid="412"/>
                                        </p:tgtEl>
                                      </p:cBhvr>
                                    </p:animEffect>
                                    <p:anim calcmode="lin" valueType="num">
                                      <p:cBhvr>
                                        <p:cTn id="74" dur="1000" fill="hold"/>
                                        <p:tgtEl>
                                          <p:spTgt spid="412"/>
                                        </p:tgtEl>
                                        <p:attrNameLst>
                                          <p:attrName>ppt_x</p:attrName>
                                        </p:attrNameLst>
                                      </p:cBhvr>
                                      <p:tavLst>
                                        <p:tav tm="0">
                                          <p:val>
                                            <p:strVal val="#ppt_x"/>
                                          </p:val>
                                        </p:tav>
                                        <p:tav tm="100000">
                                          <p:val>
                                            <p:strVal val="#ppt_x"/>
                                          </p:val>
                                        </p:tav>
                                      </p:tavLst>
                                    </p:anim>
                                    <p:anim calcmode="lin" valueType="num">
                                      <p:cBhvr>
                                        <p:cTn id="75" dur="900" decel="100000" fill="hold"/>
                                        <p:tgtEl>
                                          <p:spTgt spid="412"/>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412"/>
                                        </p:tgtEl>
                                        <p:attrNameLst>
                                          <p:attrName>ppt_y</p:attrName>
                                        </p:attrNameLst>
                                      </p:cBhvr>
                                      <p:tavLst>
                                        <p:tav tm="0">
                                          <p:val>
                                            <p:strVal val="#ppt_y-.03"/>
                                          </p:val>
                                        </p:tav>
                                        <p:tav tm="100000">
                                          <p:val>
                                            <p:strVal val="#ppt_y"/>
                                          </p:val>
                                        </p:tav>
                                      </p:tavLst>
                                    </p:anim>
                                  </p:childTnLst>
                                </p:cTn>
                              </p:par>
                              <p:par>
                                <p:cTn id="77" presetID="37" presetClass="entr" presetSubtype="0" fill="hold" nodeType="withEffect">
                                  <p:stCondLst>
                                    <p:cond delay="800"/>
                                  </p:stCondLst>
                                  <p:childTnLst>
                                    <p:set>
                                      <p:cBhvr>
                                        <p:cTn id="78" dur="1" fill="hold">
                                          <p:stCondLst>
                                            <p:cond delay="0"/>
                                          </p:stCondLst>
                                        </p:cTn>
                                        <p:tgtEl>
                                          <p:spTgt spid="452"/>
                                        </p:tgtEl>
                                        <p:attrNameLst>
                                          <p:attrName>style.visibility</p:attrName>
                                        </p:attrNameLst>
                                      </p:cBhvr>
                                      <p:to>
                                        <p:strVal val="visible"/>
                                      </p:to>
                                    </p:set>
                                    <p:animEffect transition="in" filter="fade">
                                      <p:cBhvr>
                                        <p:cTn id="79" dur="1000"/>
                                        <p:tgtEl>
                                          <p:spTgt spid="452"/>
                                        </p:tgtEl>
                                      </p:cBhvr>
                                    </p:animEffect>
                                    <p:anim calcmode="lin" valueType="num">
                                      <p:cBhvr>
                                        <p:cTn id="80" dur="1000" fill="hold"/>
                                        <p:tgtEl>
                                          <p:spTgt spid="452"/>
                                        </p:tgtEl>
                                        <p:attrNameLst>
                                          <p:attrName>ppt_x</p:attrName>
                                        </p:attrNameLst>
                                      </p:cBhvr>
                                      <p:tavLst>
                                        <p:tav tm="0">
                                          <p:val>
                                            <p:strVal val="#ppt_x"/>
                                          </p:val>
                                        </p:tav>
                                        <p:tav tm="100000">
                                          <p:val>
                                            <p:strVal val="#ppt_x"/>
                                          </p:val>
                                        </p:tav>
                                      </p:tavLst>
                                    </p:anim>
                                    <p:anim calcmode="lin" valueType="num">
                                      <p:cBhvr>
                                        <p:cTn id="81" dur="900" decel="100000" fill="hold"/>
                                        <p:tgtEl>
                                          <p:spTgt spid="452"/>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452"/>
                                        </p:tgtEl>
                                        <p:attrNameLst>
                                          <p:attrName>ppt_y</p:attrName>
                                        </p:attrNameLst>
                                      </p:cBhvr>
                                      <p:tavLst>
                                        <p:tav tm="0">
                                          <p:val>
                                            <p:strVal val="#ppt_y-.03"/>
                                          </p:val>
                                        </p:tav>
                                        <p:tav tm="100000">
                                          <p:val>
                                            <p:strVal val="#ppt_y"/>
                                          </p:val>
                                        </p:tav>
                                      </p:tavLst>
                                    </p:anim>
                                  </p:childTnLst>
                                </p:cTn>
                              </p:par>
                              <p:par>
                                <p:cTn id="83" presetID="37" presetClass="entr" presetSubtype="0" fill="hold" nodeType="withEffect">
                                  <p:stCondLst>
                                    <p:cond delay="900"/>
                                  </p:stCondLst>
                                  <p:childTnLst>
                                    <p:set>
                                      <p:cBhvr>
                                        <p:cTn id="84" dur="1" fill="hold">
                                          <p:stCondLst>
                                            <p:cond delay="0"/>
                                          </p:stCondLst>
                                        </p:cTn>
                                        <p:tgtEl>
                                          <p:spTgt spid="443"/>
                                        </p:tgtEl>
                                        <p:attrNameLst>
                                          <p:attrName>style.visibility</p:attrName>
                                        </p:attrNameLst>
                                      </p:cBhvr>
                                      <p:to>
                                        <p:strVal val="visible"/>
                                      </p:to>
                                    </p:set>
                                    <p:animEffect transition="in" filter="fade">
                                      <p:cBhvr>
                                        <p:cTn id="85" dur="1000"/>
                                        <p:tgtEl>
                                          <p:spTgt spid="443"/>
                                        </p:tgtEl>
                                      </p:cBhvr>
                                    </p:animEffect>
                                    <p:anim calcmode="lin" valueType="num">
                                      <p:cBhvr>
                                        <p:cTn id="86" dur="1000" fill="hold"/>
                                        <p:tgtEl>
                                          <p:spTgt spid="443"/>
                                        </p:tgtEl>
                                        <p:attrNameLst>
                                          <p:attrName>ppt_x</p:attrName>
                                        </p:attrNameLst>
                                      </p:cBhvr>
                                      <p:tavLst>
                                        <p:tav tm="0">
                                          <p:val>
                                            <p:strVal val="#ppt_x"/>
                                          </p:val>
                                        </p:tav>
                                        <p:tav tm="100000">
                                          <p:val>
                                            <p:strVal val="#ppt_x"/>
                                          </p:val>
                                        </p:tav>
                                      </p:tavLst>
                                    </p:anim>
                                    <p:anim calcmode="lin" valueType="num">
                                      <p:cBhvr>
                                        <p:cTn id="87" dur="900" decel="100000" fill="hold"/>
                                        <p:tgtEl>
                                          <p:spTgt spid="443"/>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443"/>
                                        </p:tgtEl>
                                        <p:attrNameLst>
                                          <p:attrName>ppt_y</p:attrName>
                                        </p:attrNameLst>
                                      </p:cBhvr>
                                      <p:tavLst>
                                        <p:tav tm="0">
                                          <p:val>
                                            <p:strVal val="#ppt_y-.03"/>
                                          </p:val>
                                        </p:tav>
                                        <p:tav tm="100000">
                                          <p:val>
                                            <p:strVal val="#ppt_y"/>
                                          </p:val>
                                        </p:tav>
                                      </p:tavLst>
                                    </p:anim>
                                  </p:childTnLst>
                                </p:cTn>
                              </p:par>
                              <p:par>
                                <p:cTn id="89" presetID="37" presetClass="entr" presetSubtype="0" fill="hold" nodeType="withEffect">
                                  <p:stCondLst>
                                    <p:cond delay="1000"/>
                                  </p:stCondLst>
                                  <p:childTnLst>
                                    <p:set>
                                      <p:cBhvr>
                                        <p:cTn id="90" dur="1" fill="hold">
                                          <p:stCondLst>
                                            <p:cond delay="0"/>
                                          </p:stCondLst>
                                        </p:cTn>
                                        <p:tgtEl>
                                          <p:spTgt spid="431"/>
                                        </p:tgtEl>
                                        <p:attrNameLst>
                                          <p:attrName>style.visibility</p:attrName>
                                        </p:attrNameLst>
                                      </p:cBhvr>
                                      <p:to>
                                        <p:strVal val="visible"/>
                                      </p:to>
                                    </p:set>
                                    <p:animEffect transition="in" filter="fade">
                                      <p:cBhvr>
                                        <p:cTn id="91" dur="1000"/>
                                        <p:tgtEl>
                                          <p:spTgt spid="431"/>
                                        </p:tgtEl>
                                      </p:cBhvr>
                                    </p:animEffect>
                                    <p:anim calcmode="lin" valueType="num">
                                      <p:cBhvr>
                                        <p:cTn id="92" dur="1000" fill="hold"/>
                                        <p:tgtEl>
                                          <p:spTgt spid="431"/>
                                        </p:tgtEl>
                                        <p:attrNameLst>
                                          <p:attrName>ppt_x</p:attrName>
                                        </p:attrNameLst>
                                      </p:cBhvr>
                                      <p:tavLst>
                                        <p:tav tm="0">
                                          <p:val>
                                            <p:strVal val="#ppt_x"/>
                                          </p:val>
                                        </p:tav>
                                        <p:tav tm="100000">
                                          <p:val>
                                            <p:strVal val="#ppt_x"/>
                                          </p:val>
                                        </p:tav>
                                      </p:tavLst>
                                    </p:anim>
                                    <p:anim calcmode="lin" valueType="num">
                                      <p:cBhvr>
                                        <p:cTn id="93" dur="900" decel="100000" fill="hold"/>
                                        <p:tgtEl>
                                          <p:spTgt spid="431"/>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431"/>
                                        </p:tgtEl>
                                        <p:attrNameLst>
                                          <p:attrName>ppt_y</p:attrName>
                                        </p:attrNameLst>
                                      </p:cBhvr>
                                      <p:tavLst>
                                        <p:tav tm="0">
                                          <p:val>
                                            <p:strVal val="#ppt_y-.03"/>
                                          </p:val>
                                        </p:tav>
                                        <p:tav tm="100000">
                                          <p:val>
                                            <p:strVal val="#ppt_y"/>
                                          </p:val>
                                        </p:tav>
                                      </p:tavLst>
                                    </p:anim>
                                  </p:childTnLst>
                                </p:cTn>
                              </p:par>
                              <p:par>
                                <p:cTn id="95" presetID="37" presetClass="entr" presetSubtype="0" fill="hold" nodeType="withEffect">
                                  <p:stCondLst>
                                    <p:cond delay="1100"/>
                                  </p:stCondLst>
                                  <p:childTnLst>
                                    <p:set>
                                      <p:cBhvr>
                                        <p:cTn id="96" dur="1" fill="hold">
                                          <p:stCondLst>
                                            <p:cond delay="0"/>
                                          </p:stCondLst>
                                        </p:cTn>
                                        <p:tgtEl>
                                          <p:spTgt spid="483"/>
                                        </p:tgtEl>
                                        <p:attrNameLst>
                                          <p:attrName>style.visibility</p:attrName>
                                        </p:attrNameLst>
                                      </p:cBhvr>
                                      <p:to>
                                        <p:strVal val="visible"/>
                                      </p:to>
                                    </p:set>
                                    <p:animEffect transition="in" filter="fade">
                                      <p:cBhvr>
                                        <p:cTn id="97" dur="1000"/>
                                        <p:tgtEl>
                                          <p:spTgt spid="483"/>
                                        </p:tgtEl>
                                      </p:cBhvr>
                                    </p:animEffect>
                                    <p:anim calcmode="lin" valueType="num">
                                      <p:cBhvr>
                                        <p:cTn id="98" dur="1000" fill="hold"/>
                                        <p:tgtEl>
                                          <p:spTgt spid="483"/>
                                        </p:tgtEl>
                                        <p:attrNameLst>
                                          <p:attrName>ppt_x</p:attrName>
                                        </p:attrNameLst>
                                      </p:cBhvr>
                                      <p:tavLst>
                                        <p:tav tm="0">
                                          <p:val>
                                            <p:strVal val="#ppt_x"/>
                                          </p:val>
                                        </p:tav>
                                        <p:tav tm="100000">
                                          <p:val>
                                            <p:strVal val="#ppt_x"/>
                                          </p:val>
                                        </p:tav>
                                      </p:tavLst>
                                    </p:anim>
                                    <p:anim calcmode="lin" valueType="num">
                                      <p:cBhvr>
                                        <p:cTn id="99" dur="900" decel="100000" fill="hold"/>
                                        <p:tgtEl>
                                          <p:spTgt spid="483"/>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483"/>
                                        </p:tgtEl>
                                        <p:attrNameLst>
                                          <p:attrName>ppt_y</p:attrName>
                                        </p:attrNameLst>
                                      </p:cBhvr>
                                      <p:tavLst>
                                        <p:tav tm="0">
                                          <p:val>
                                            <p:strVal val="#ppt_y-.03"/>
                                          </p:val>
                                        </p:tav>
                                        <p:tav tm="100000">
                                          <p:val>
                                            <p:strVal val="#ppt_y"/>
                                          </p:val>
                                        </p:tav>
                                      </p:tavLst>
                                    </p:anim>
                                  </p:childTnLst>
                                </p:cTn>
                              </p:par>
                              <p:par>
                                <p:cTn id="101" presetID="37" presetClass="entr" presetSubtype="0" fill="hold" nodeType="withEffect">
                                  <p:stCondLst>
                                    <p:cond delay="1200"/>
                                  </p:stCondLst>
                                  <p:childTnLst>
                                    <p:set>
                                      <p:cBhvr>
                                        <p:cTn id="102" dur="1" fill="hold">
                                          <p:stCondLst>
                                            <p:cond delay="0"/>
                                          </p:stCondLst>
                                        </p:cTn>
                                        <p:tgtEl>
                                          <p:spTgt spid="479"/>
                                        </p:tgtEl>
                                        <p:attrNameLst>
                                          <p:attrName>style.visibility</p:attrName>
                                        </p:attrNameLst>
                                      </p:cBhvr>
                                      <p:to>
                                        <p:strVal val="visible"/>
                                      </p:to>
                                    </p:set>
                                    <p:animEffect transition="in" filter="fade">
                                      <p:cBhvr>
                                        <p:cTn id="103" dur="1000"/>
                                        <p:tgtEl>
                                          <p:spTgt spid="479"/>
                                        </p:tgtEl>
                                      </p:cBhvr>
                                    </p:animEffect>
                                    <p:anim calcmode="lin" valueType="num">
                                      <p:cBhvr>
                                        <p:cTn id="104" dur="1000" fill="hold"/>
                                        <p:tgtEl>
                                          <p:spTgt spid="479"/>
                                        </p:tgtEl>
                                        <p:attrNameLst>
                                          <p:attrName>ppt_x</p:attrName>
                                        </p:attrNameLst>
                                      </p:cBhvr>
                                      <p:tavLst>
                                        <p:tav tm="0">
                                          <p:val>
                                            <p:strVal val="#ppt_x"/>
                                          </p:val>
                                        </p:tav>
                                        <p:tav tm="100000">
                                          <p:val>
                                            <p:strVal val="#ppt_x"/>
                                          </p:val>
                                        </p:tav>
                                      </p:tavLst>
                                    </p:anim>
                                    <p:anim calcmode="lin" valueType="num">
                                      <p:cBhvr>
                                        <p:cTn id="105" dur="900" decel="100000" fill="hold"/>
                                        <p:tgtEl>
                                          <p:spTgt spid="479"/>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47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7" descr="C:\Users\apple\Desktop\mb\222222222\6.png">
            <a:extLst>
              <a:ext uri="{FF2B5EF4-FFF2-40B4-BE49-F238E27FC236}">
                <a16:creationId xmlns:a16="http://schemas.microsoft.com/office/drawing/2014/main" id="{A7DA97A8-36B9-4C38-ADA6-019F3B518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6">
            <a:extLst>
              <a:ext uri="{FF2B5EF4-FFF2-40B4-BE49-F238E27FC236}">
                <a16:creationId xmlns:a16="http://schemas.microsoft.com/office/drawing/2014/main" id="{886B385C-58A8-4D9F-A638-E62933A04E79}"/>
              </a:ext>
            </a:extLst>
          </p:cNvPr>
          <p:cNvSpPr>
            <a:spLocks noChangeArrowheads="1"/>
          </p:cNvSpPr>
          <p:nvPr/>
        </p:nvSpPr>
        <p:spPr bwMode="auto">
          <a:xfrm>
            <a:off x="3621087" y="2763287"/>
            <a:ext cx="49498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4400" b="1" dirty="0">
                <a:solidFill>
                  <a:srgbClr val="A6A6A6"/>
                </a:solidFill>
                <a:latin typeface="微软雅黑" panose="020B0503020204020204" pitchFamily="34" charset="-122"/>
                <a:ea typeface="微软雅黑" panose="020B0503020204020204" pitchFamily="34" charset="-122"/>
              </a:rPr>
              <a:t>Credits</a:t>
            </a:r>
          </a:p>
        </p:txBody>
      </p:sp>
    </p:spTree>
    <p:extLst>
      <p:ext uri="{BB962C8B-B14F-4D97-AF65-F5344CB8AC3E}">
        <p14:creationId xmlns:p14="http://schemas.microsoft.com/office/powerpoint/2010/main" val="2768324736"/>
      </p:ext>
    </p:extLst>
  </p:cSld>
  <p:clrMapOvr>
    <a:masterClrMapping/>
  </p:clrMapOvr>
  <p:transition spd="slow" advTm="606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6" presetClass="emph" presetSubtype="0" fill="hold" grpId="0" nodeType="withEffect">
                                  <p:stCondLst>
                                    <p:cond delay="0"/>
                                  </p:stCondLst>
                                  <p:iterate type="lt">
                                    <p:tmPct val="10000"/>
                                  </p:iterate>
                                  <p:childTnLst>
                                    <p:animScale>
                                      <p:cBhvr>
                                        <p:cTn id="6" dur="250" autoRev="1" fill="hold">
                                          <p:stCondLst>
                                            <p:cond delay="0"/>
                                          </p:stCondLst>
                                        </p:cTn>
                                        <p:tgtEl>
                                          <p:spTgt spid="9219"/>
                                        </p:tgtEl>
                                      </p:cBhvr>
                                      <p:to x="80000" y="100000"/>
                                    </p:animScale>
                                    <p:anim by="(#ppt_w*0.10)" calcmode="lin" valueType="num">
                                      <p:cBhvr>
                                        <p:cTn id="7" dur="250" autoRev="1" fill="hold">
                                          <p:stCondLst>
                                            <p:cond delay="0"/>
                                          </p:stCondLst>
                                        </p:cTn>
                                        <p:tgtEl>
                                          <p:spTgt spid="9219"/>
                                        </p:tgtEl>
                                        <p:attrNameLst>
                                          <p:attrName>ppt_x</p:attrName>
                                        </p:attrNameLst>
                                      </p:cBhvr>
                                    </p:anim>
                                    <p:anim by="(-#ppt_w*0.10)" calcmode="lin" valueType="num">
                                      <p:cBhvr>
                                        <p:cTn id="8" dur="250" autoRev="1" fill="hold">
                                          <p:stCondLst>
                                            <p:cond delay="0"/>
                                          </p:stCondLst>
                                        </p:cTn>
                                        <p:tgtEl>
                                          <p:spTgt spid="9219"/>
                                        </p:tgtEl>
                                        <p:attrNameLst>
                                          <p:attrName>ppt_y</p:attrName>
                                        </p:attrNameLst>
                                      </p:cBhvr>
                                    </p:anim>
                                    <p:animRot by="-479880">
                                      <p:cBhvr>
                                        <p:cTn id="9" dur="250" autoRev="1" fill="hold">
                                          <p:stCondLst>
                                            <p:cond delay="0"/>
                                          </p:stCondLst>
                                        </p:cTn>
                                        <p:tgtEl>
                                          <p:spTgt spid="92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9" descr="C:\Users\apple\Desktop\mb\222222222\3.png">
            <a:extLst>
              <a:ext uri="{FF2B5EF4-FFF2-40B4-BE49-F238E27FC236}">
                <a16:creationId xmlns:a16="http://schemas.microsoft.com/office/drawing/2014/main" id="{158B2F26-B051-491B-9062-9BADD65FC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0"/>
            <a:ext cx="10112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12" descr="C:\Users\apple\Desktop\mb\222222222\5.png">
            <a:extLst>
              <a:ext uri="{FF2B5EF4-FFF2-40B4-BE49-F238E27FC236}">
                <a16:creationId xmlns:a16="http://schemas.microsoft.com/office/drawing/2014/main" id="{A0455967-ACAC-4675-8AFC-398996CA7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63" y="671513"/>
            <a:ext cx="109537"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矩形 9">
            <a:extLst>
              <a:ext uri="{FF2B5EF4-FFF2-40B4-BE49-F238E27FC236}">
                <a16:creationId xmlns:a16="http://schemas.microsoft.com/office/drawing/2014/main" id="{9E0C94AC-42AE-47AB-ABED-E367313FAD8B}"/>
              </a:ext>
            </a:extLst>
          </p:cNvPr>
          <p:cNvSpPr>
            <a:spLocks noChangeArrowheads="1"/>
          </p:cNvSpPr>
          <p:nvPr/>
        </p:nvSpPr>
        <p:spPr bwMode="auto">
          <a:xfrm>
            <a:off x="1243013" y="561975"/>
            <a:ext cx="9144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700">
                <a:solidFill>
                  <a:srgbClr val="A6A6A6"/>
                </a:solidFill>
                <a:latin typeface="微软雅黑" panose="020B0503020204020204" pitchFamily="34" charset="-122"/>
                <a:ea typeface="微软雅黑" panose="020B0503020204020204" pitchFamily="34" charset="-122"/>
              </a:rPr>
              <a:t>Credits</a:t>
            </a:r>
          </a:p>
        </p:txBody>
      </p:sp>
      <p:sp>
        <p:nvSpPr>
          <p:cNvPr id="26629" name="矩形 16">
            <a:hlinkClick r:id="rId5" action="ppaction://hlinksldjump">
              <a:snd r:embed="rId6" name="click.wav"/>
            </a:hlinkClick>
            <a:hlinkHover r:id="" action="ppaction://noaction" highlightClick="1"/>
            <a:extLst>
              <a:ext uri="{FF2B5EF4-FFF2-40B4-BE49-F238E27FC236}">
                <a16:creationId xmlns:a16="http://schemas.microsoft.com/office/drawing/2014/main" id="{26B1D4E9-A88D-447F-B1D9-E0ED1F424C7F}"/>
              </a:ext>
            </a:extLst>
          </p:cNvPr>
          <p:cNvSpPr>
            <a:spLocks noChangeArrowheads="1"/>
          </p:cNvSpPr>
          <p:nvPr/>
        </p:nvSpPr>
        <p:spPr bwMode="auto">
          <a:xfrm>
            <a:off x="10685463" y="6288088"/>
            <a:ext cx="11096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000">
                <a:solidFill>
                  <a:srgbClr val="00A0E9"/>
                </a:solidFill>
                <a:latin typeface="方正大标宋简体" pitchFamily="2" charset="-122"/>
                <a:ea typeface="方正大标宋简体" pitchFamily="2" charset="-122"/>
              </a:rPr>
              <a:t>【DIRECTORY】</a:t>
            </a:r>
            <a:endParaRPr lang="zh-CN" altLang="en-US" sz="1000">
              <a:solidFill>
                <a:srgbClr val="00A0E9"/>
              </a:solidFill>
              <a:latin typeface="方正大标宋简体" pitchFamily="2" charset="-122"/>
              <a:ea typeface="方正大标宋简体" pitchFamily="2" charset="-122"/>
            </a:endParaRPr>
          </a:p>
        </p:txBody>
      </p:sp>
      <p:sp>
        <p:nvSpPr>
          <p:cNvPr id="26630" name="矩形 11">
            <a:extLst>
              <a:ext uri="{FF2B5EF4-FFF2-40B4-BE49-F238E27FC236}">
                <a16:creationId xmlns:a16="http://schemas.microsoft.com/office/drawing/2014/main" id="{83E9B447-3CE9-4A8E-9D14-E4078F808329}"/>
              </a:ext>
            </a:extLst>
          </p:cNvPr>
          <p:cNvSpPr>
            <a:spLocks noChangeArrowheads="1"/>
          </p:cNvSpPr>
          <p:nvPr/>
        </p:nvSpPr>
        <p:spPr bwMode="auto">
          <a:xfrm>
            <a:off x="1177925" y="4816475"/>
            <a:ext cx="9585325" cy="365125"/>
          </a:xfrm>
          <a:prstGeom prst="rect">
            <a:avLst/>
          </a:prstGeom>
          <a:solidFill>
            <a:srgbClr val="D9D9D9"/>
          </a:solidFill>
          <a:ln w="9525">
            <a:solidFill>
              <a:schemeClr val="bg1"/>
            </a:solidFill>
            <a:miter lim="800000"/>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grpSp>
        <p:nvGrpSpPr>
          <p:cNvPr id="41" name="Group 18">
            <a:extLst>
              <a:ext uri="{FF2B5EF4-FFF2-40B4-BE49-F238E27FC236}">
                <a16:creationId xmlns:a16="http://schemas.microsoft.com/office/drawing/2014/main" id="{97B13110-EDB3-44AA-A6C6-B8A9A34125ED}"/>
              </a:ext>
            </a:extLst>
          </p:cNvPr>
          <p:cNvGrpSpPr>
            <a:grpSpLocks/>
          </p:cNvGrpSpPr>
          <p:nvPr/>
        </p:nvGrpSpPr>
        <p:grpSpPr bwMode="auto">
          <a:xfrm>
            <a:off x="1307002" y="3436647"/>
            <a:ext cx="3041410" cy="1321810"/>
            <a:chOff x="776434" y="4388750"/>
            <a:chExt cx="3042303" cy="1321890"/>
          </a:xfrm>
        </p:grpSpPr>
        <p:sp>
          <p:nvSpPr>
            <p:cNvPr id="42" name="TextBox 19">
              <a:extLst>
                <a:ext uri="{FF2B5EF4-FFF2-40B4-BE49-F238E27FC236}">
                  <a16:creationId xmlns:a16="http://schemas.microsoft.com/office/drawing/2014/main" id="{685538EB-107E-4951-A7D9-2473802F94F1}"/>
                </a:ext>
              </a:extLst>
            </p:cNvPr>
            <p:cNvSpPr txBox="1"/>
            <p:nvPr/>
          </p:nvSpPr>
          <p:spPr>
            <a:xfrm>
              <a:off x="776434" y="4388750"/>
              <a:ext cx="3042303" cy="1077283"/>
            </a:xfrm>
            <a:prstGeom prst="rect">
              <a:avLst/>
            </a:prstGeom>
            <a:noFill/>
          </p:spPr>
          <p:txBody>
            <a:bodyPr wrap="none">
              <a:spAutoFit/>
            </a:bodyPr>
            <a:lstStyle/>
            <a:p>
              <a:pPr algn="ctr">
                <a:defRPr/>
              </a:pPr>
              <a:r>
                <a:rPr lang="en-US" altLang="zh-CN" sz="1600" b="1" dirty="0">
                  <a:solidFill>
                    <a:schemeClr val="bg1">
                      <a:lumMod val="50000"/>
                    </a:schemeClr>
                  </a:solidFill>
                  <a:latin typeface="+mj-lt"/>
                </a:rPr>
                <a:t>Prof. Tao Huang,</a:t>
              </a:r>
            </a:p>
            <a:p>
              <a:pPr algn="ctr">
                <a:defRPr/>
              </a:pPr>
              <a:r>
                <a:rPr lang="en-US" altLang="zh-CN" sz="1600" b="1" dirty="0">
                  <a:solidFill>
                    <a:schemeClr val="bg1">
                      <a:lumMod val="50000"/>
                    </a:schemeClr>
                  </a:solidFill>
                </a:rPr>
                <a:t>Department of Earth Science and </a:t>
              </a:r>
            </a:p>
            <a:p>
              <a:pPr algn="ctr">
                <a:defRPr/>
              </a:pPr>
              <a:r>
                <a:rPr lang="en-US" altLang="zh-CN" sz="1600" b="1" dirty="0">
                  <a:solidFill>
                    <a:schemeClr val="bg1">
                      <a:lumMod val="50000"/>
                    </a:schemeClr>
                  </a:solidFill>
                </a:rPr>
                <a:t>Environmental Engineering</a:t>
              </a:r>
              <a:endParaRPr lang="id-ID" altLang="zh-CN" sz="1600" b="1" dirty="0">
                <a:solidFill>
                  <a:schemeClr val="bg1">
                    <a:lumMod val="50000"/>
                  </a:schemeClr>
                </a:solidFill>
              </a:endParaRPr>
            </a:p>
            <a:p>
              <a:pPr algn="ctr">
                <a:defRPr/>
              </a:pPr>
              <a:r>
                <a:rPr lang="en-US" altLang="zh-CN" sz="1600" b="1" dirty="0">
                  <a:solidFill>
                    <a:schemeClr val="bg1">
                      <a:lumMod val="50000"/>
                    </a:schemeClr>
                  </a:solidFill>
                  <a:latin typeface="+mj-lt"/>
                </a:rPr>
                <a:t> </a:t>
              </a:r>
              <a:endParaRPr lang="id-ID" sz="1600" b="1" dirty="0">
                <a:solidFill>
                  <a:schemeClr val="bg1">
                    <a:lumMod val="50000"/>
                  </a:schemeClr>
                </a:solidFill>
                <a:latin typeface="+mj-lt"/>
              </a:endParaRPr>
            </a:p>
          </p:txBody>
        </p:sp>
        <p:sp>
          <p:nvSpPr>
            <p:cNvPr id="43" name="Rectangle 20">
              <a:extLst>
                <a:ext uri="{FF2B5EF4-FFF2-40B4-BE49-F238E27FC236}">
                  <a16:creationId xmlns:a16="http://schemas.microsoft.com/office/drawing/2014/main" id="{FA540277-F3C4-4F11-8D3F-BF1E83BB7F04}"/>
                </a:ext>
              </a:extLst>
            </p:cNvPr>
            <p:cNvSpPr/>
            <p:nvPr/>
          </p:nvSpPr>
          <p:spPr>
            <a:xfrm>
              <a:off x="1027200" y="5125830"/>
              <a:ext cx="2521690" cy="584810"/>
            </a:xfrm>
            <a:prstGeom prst="rect">
              <a:avLst/>
            </a:prstGeom>
          </p:spPr>
          <p:txBody>
            <a:bodyPr>
              <a:spAutoFit/>
            </a:bodyPr>
            <a:lstStyle/>
            <a:p>
              <a:pPr algn="ctr">
                <a:defRPr/>
              </a:pPr>
              <a:r>
                <a:rPr lang="en-US" sz="1600" dirty="0">
                  <a:solidFill>
                    <a:schemeClr val="bg1">
                      <a:lumMod val="65000"/>
                    </a:schemeClr>
                  </a:solidFill>
                </a:rPr>
                <a:t>Suggestions in research goal and paper.</a:t>
              </a:r>
              <a:endParaRPr lang="id-ID" sz="1600" dirty="0">
                <a:solidFill>
                  <a:schemeClr val="bg1">
                    <a:lumMod val="65000"/>
                  </a:schemeClr>
                </a:solidFill>
              </a:endParaRPr>
            </a:p>
          </p:txBody>
        </p:sp>
      </p:grpSp>
      <p:grpSp>
        <p:nvGrpSpPr>
          <p:cNvPr id="53" name="Group 30">
            <a:extLst>
              <a:ext uri="{FF2B5EF4-FFF2-40B4-BE49-F238E27FC236}">
                <a16:creationId xmlns:a16="http://schemas.microsoft.com/office/drawing/2014/main" id="{9CA4812B-D0D5-411B-8261-6B2F15C59C27}"/>
              </a:ext>
            </a:extLst>
          </p:cNvPr>
          <p:cNvGrpSpPr>
            <a:grpSpLocks/>
          </p:cNvGrpSpPr>
          <p:nvPr/>
        </p:nvGrpSpPr>
        <p:grpSpPr bwMode="auto">
          <a:xfrm>
            <a:off x="7770074" y="3448497"/>
            <a:ext cx="2898229" cy="1315632"/>
            <a:chOff x="3370633" y="4388750"/>
            <a:chExt cx="2897254" cy="1315172"/>
          </a:xfrm>
        </p:grpSpPr>
        <p:sp>
          <p:nvSpPr>
            <p:cNvPr id="54" name="TextBox 31">
              <a:extLst>
                <a:ext uri="{FF2B5EF4-FFF2-40B4-BE49-F238E27FC236}">
                  <a16:creationId xmlns:a16="http://schemas.microsoft.com/office/drawing/2014/main" id="{A5928C89-686B-4E8C-9A6A-C4EA901E3501}"/>
                </a:ext>
              </a:extLst>
            </p:cNvPr>
            <p:cNvSpPr txBox="1"/>
            <p:nvPr/>
          </p:nvSpPr>
          <p:spPr>
            <a:xfrm>
              <a:off x="3370633" y="4388750"/>
              <a:ext cx="2897254" cy="830706"/>
            </a:xfrm>
            <a:prstGeom prst="rect">
              <a:avLst/>
            </a:prstGeom>
            <a:noFill/>
          </p:spPr>
          <p:txBody>
            <a:bodyPr wrap="none">
              <a:spAutoFit/>
            </a:bodyPr>
            <a:lstStyle/>
            <a:p>
              <a:pPr algn="ctr">
                <a:defRPr/>
              </a:pPr>
              <a:r>
                <a:rPr lang="en-US" altLang="zh-CN" sz="1600" b="1" dirty="0" err="1">
                  <a:solidFill>
                    <a:schemeClr val="bg1">
                      <a:lumMod val="50000"/>
                    </a:schemeClr>
                  </a:solidFill>
                  <a:latin typeface="+mj-lt"/>
                </a:rPr>
                <a:t>Dr</a:t>
              </a:r>
              <a:r>
                <a:rPr lang="id-ID" sz="1600" b="1" dirty="0">
                  <a:solidFill>
                    <a:schemeClr val="bg1">
                      <a:lumMod val="50000"/>
                    </a:schemeClr>
                  </a:solidFill>
                  <a:latin typeface="+mj-lt"/>
                </a:rPr>
                <a:t>. Wenbo Yang</a:t>
              </a:r>
              <a:r>
                <a:rPr lang="en-US" sz="1600" b="1" dirty="0">
                  <a:solidFill>
                    <a:schemeClr val="bg1">
                      <a:lumMod val="50000"/>
                    </a:schemeClr>
                  </a:solidFill>
                  <a:latin typeface="+mj-lt"/>
                </a:rPr>
                <a:t>,</a:t>
              </a:r>
            </a:p>
            <a:p>
              <a:pPr algn="ctr">
                <a:defRPr/>
              </a:pPr>
              <a:r>
                <a:rPr lang="en-US" altLang="zh-CN" sz="1600" b="1" dirty="0">
                  <a:solidFill>
                    <a:schemeClr val="bg1">
                      <a:lumMod val="50000"/>
                    </a:schemeClr>
                  </a:solidFill>
                </a:rPr>
                <a:t>Department of Civil Engineering</a:t>
              </a:r>
              <a:endParaRPr lang="id-ID" altLang="zh-CN" sz="1600" b="1" dirty="0">
                <a:solidFill>
                  <a:schemeClr val="bg1">
                    <a:lumMod val="50000"/>
                  </a:schemeClr>
                </a:solidFill>
              </a:endParaRPr>
            </a:p>
            <a:p>
              <a:pPr algn="ctr">
                <a:defRPr/>
              </a:pPr>
              <a:endParaRPr lang="id-ID" sz="1600" b="1" dirty="0">
                <a:solidFill>
                  <a:schemeClr val="bg1">
                    <a:lumMod val="50000"/>
                  </a:schemeClr>
                </a:solidFill>
                <a:latin typeface="+mj-lt"/>
              </a:endParaRPr>
            </a:p>
          </p:txBody>
        </p:sp>
        <p:sp>
          <p:nvSpPr>
            <p:cNvPr id="55" name="Rectangle 32">
              <a:extLst>
                <a:ext uri="{FF2B5EF4-FFF2-40B4-BE49-F238E27FC236}">
                  <a16:creationId xmlns:a16="http://schemas.microsoft.com/office/drawing/2014/main" id="{A0CD3B8F-5F13-4FF0-95E8-A1DE66A8B815}"/>
                </a:ext>
              </a:extLst>
            </p:cNvPr>
            <p:cNvSpPr/>
            <p:nvPr/>
          </p:nvSpPr>
          <p:spPr>
            <a:xfrm>
              <a:off x="3567360" y="5119351"/>
              <a:ext cx="2521690" cy="584571"/>
            </a:xfrm>
            <a:prstGeom prst="rect">
              <a:avLst/>
            </a:prstGeom>
          </p:spPr>
          <p:txBody>
            <a:bodyPr>
              <a:spAutoFit/>
            </a:bodyPr>
            <a:lstStyle/>
            <a:p>
              <a:pPr lvl="0" algn="ctr">
                <a:defRPr/>
              </a:pPr>
              <a:r>
                <a:rPr lang="en-US" altLang="zh-CN" sz="1600" dirty="0">
                  <a:solidFill>
                    <a:srgbClr val="FFFFFF">
                      <a:lumMod val="65000"/>
                    </a:srgbClr>
                  </a:solidFill>
                </a:rPr>
                <a:t>Suggestions in paper and oral presentation.</a:t>
              </a:r>
              <a:endParaRPr lang="id-ID" altLang="zh-CN" sz="1600" dirty="0">
                <a:solidFill>
                  <a:srgbClr val="FFFFFF">
                    <a:lumMod val="65000"/>
                  </a:srgbClr>
                </a:solidFill>
              </a:endParaRPr>
            </a:p>
          </p:txBody>
        </p:sp>
      </p:grpSp>
      <p:cxnSp>
        <p:nvCxnSpPr>
          <p:cNvPr id="57" name="Straight Connector 38">
            <a:extLst>
              <a:ext uri="{FF2B5EF4-FFF2-40B4-BE49-F238E27FC236}">
                <a16:creationId xmlns:a16="http://schemas.microsoft.com/office/drawing/2014/main" id="{38DDBADF-2418-4B74-B635-5472BA1BE75E}"/>
              </a:ext>
            </a:extLst>
          </p:cNvPr>
          <p:cNvCxnSpPr/>
          <p:nvPr/>
        </p:nvCxnSpPr>
        <p:spPr>
          <a:xfrm>
            <a:off x="2446694" y="3296953"/>
            <a:ext cx="742950"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39">
            <a:extLst>
              <a:ext uri="{FF2B5EF4-FFF2-40B4-BE49-F238E27FC236}">
                <a16:creationId xmlns:a16="http://schemas.microsoft.com/office/drawing/2014/main" id="{D7D4A20F-8E25-41B1-BDC7-CE8B89727BC9}"/>
              </a:ext>
            </a:extLst>
          </p:cNvPr>
          <p:cNvCxnSpPr/>
          <p:nvPr/>
        </p:nvCxnSpPr>
        <p:spPr>
          <a:xfrm>
            <a:off x="8842157" y="3308797"/>
            <a:ext cx="744537"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37" name="Group 26">
            <a:extLst>
              <a:ext uri="{FF2B5EF4-FFF2-40B4-BE49-F238E27FC236}">
                <a16:creationId xmlns:a16="http://schemas.microsoft.com/office/drawing/2014/main" id="{78F1473E-2F5B-4F77-8D4B-62C421F24438}"/>
              </a:ext>
            </a:extLst>
          </p:cNvPr>
          <p:cNvGrpSpPr>
            <a:grpSpLocks/>
          </p:cNvGrpSpPr>
          <p:nvPr/>
        </p:nvGrpSpPr>
        <p:grpSpPr bwMode="auto">
          <a:xfrm>
            <a:off x="4646103" y="3443218"/>
            <a:ext cx="2753895" cy="1127554"/>
            <a:chOff x="8503579" y="4388750"/>
            <a:chExt cx="2754703" cy="1127621"/>
          </a:xfrm>
        </p:grpSpPr>
        <p:sp>
          <p:nvSpPr>
            <p:cNvPr id="39" name="TextBox 28">
              <a:extLst>
                <a:ext uri="{FF2B5EF4-FFF2-40B4-BE49-F238E27FC236}">
                  <a16:creationId xmlns:a16="http://schemas.microsoft.com/office/drawing/2014/main" id="{78B5FE8F-F04B-4DEA-AEB4-C8BDCC0CA5D0}"/>
                </a:ext>
              </a:extLst>
            </p:cNvPr>
            <p:cNvSpPr txBox="1"/>
            <p:nvPr/>
          </p:nvSpPr>
          <p:spPr>
            <a:xfrm>
              <a:off x="8503579" y="4388750"/>
              <a:ext cx="2754703" cy="584810"/>
            </a:xfrm>
            <a:prstGeom prst="rect">
              <a:avLst/>
            </a:prstGeom>
            <a:noFill/>
          </p:spPr>
          <p:txBody>
            <a:bodyPr wrap="none">
              <a:spAutoFit/>
            </a:bodyPr>
            <a:lstStyle/>
            <a:p>
              <a:pPr algn="ctr">
                <a:defRPr/>
              </a:pPr>
              <a:r>
                <a:rPr lang="en-US" sz="1600" b="1" dirty="0">
                  <a:solidFill>
                    <a:schemeClr val="bg1">
                      <a:lumMod val="50000"/>
                    </a:schemeClr>
                  </a:solidFill>
                  <a:latin typeface="+mj-lt"/>
                </a:rPr>
                <a:t>Southwest </a:t>
              </a:r>
              <a:r>
                <a:rPr lang="en-US" sz="1600" b="1" dirty="0" err="1">
                  <a:solidFill>
                    <a:schemeClr val="bg1">
                      <a:lumMod val="50000"/>
                    </a:schemeClr>
                  </a:solidFill>
                  <a:latin typeface="+mj-lt"/>
                </a:rPr>
                <a:t>Jiaotong</a:t>
              </a:r>
              <a:r>
                <a:rPr lang="en-US" sz="1600" b="1" dirty="0">
                  <a:solidFill>
                    <a:schemeClr val="bg1">
                      <a:lumMod val="50000"/>
                    </a:schemeClr>
                  </a:solidFill>
                  <a:latin typeface="+mj-lt"/>
                </a:rPr>
                <a:t> University</a:t>
              </a:r>
            </a:p>
            <a:p>
              <a:pPr algn="ctr">
                <a:defRPr/>
              </a:pPr>
              <a:r>
                <a:rPr lang="en-US" sz="1600" b="1" dirty="0">
                  <a:solidFill>
                    <a:schemeClr val="bg1">
                      <a:lumMod val="50000"/>
                    </a:schemeClr>
                  </a:solidFill>
                  <a:latin typeface="+mj-lt"/>
                </a:rPr>
                <a:t>Department of Civil </a:t>
              </a:r>
              <a:r>
                <a:rPr lang="en-US" altLang="zh-CN" sz="1600" b="1" dirty="0">
                  <a:solidFill>
                    <a:schemeClr val="bg1">
                      <a:lumMod val="50000"/>
                    </a:schemeClr>
                  </a:solidFill>
                  <a:latin typeface="+mj-lt"/>
                </a:rPr>
                <a:t>Engineering</a:t>
              </a:r>
              <a:endParaRPr lang="id-ID" sz="1600" b="1" dirty="0">
                <a:solidFill>
                  <a:schemeClr val="bg1">
                    <a:lumMod val="50000"/>
                  </a:schemeClr>
                </a:solidFill>
                <a:latin typeface="+mj-lt"/>
              </a:endParaRPr>
            </a:p>
          </p:txBody>
        </p:sp>
        <p:sp>
          <p:nvSpPr>
            <p:cNvPr id="40" name="Rectangle 29">
              <a:extLst>
                <a:ext uri="{FF2B5EF4-FFF2-40B4-BE49-F238E27FC236}">
                  <a16:creationId xmlns:a16="http://schemas.microsoft.com/office/drawing/2014/main" id="{524594FD-8338-4D5D-86C3-788F76FF7141}"/>
                </a:ext>
              </a:extLst>
            </p:cNvPr>
            <p:cNvSpPr/>
            <p:nvPr/>
          </p:nvSpPr>
          <p:spPr>
            <a:xfrm>
              <a:off x="8618455" y="5177797"/>
              <a:ext cx="2521690" cy="338574"/>
            </a:xfrm>
            <a:prstGeom prst="rect">
              <a:avLst/>
            </a:prstGeom>
          </p:spPr>
          <p:txBody>
            <a:bodyPr>
              <a:spAutoFit/>
            </a:bodyPr>
            <a:lstStyle/>
            <a:p>
              <a:pPr algn="ctr">
                <a:defRPr/>
              </a:pPr>
              <a:r>
                <a:rPr lang="en-US" sz="1600" dirty="0">
                  <a:solidFill>
                    <a:schemeClr val="bg1">
                      <a:lumMod val="65000"/>
                    </a:schemeClr>
                  </a:solidFill>
                </a:rPr>
                <a:t>Support for research.</a:t>
              </a:r>
              <a:endParaRPr lang="id-ID" sz="1600" dirty="0">
                <a:solidFill>
                  <a:schemeClr val="bg1">
                    <a:lumMod val="65000"/>
                  </a:schemeClr>
                </a:solidFill>
              </a:endParaRPr>
            </a:p>
          </p:txBody>
        </p:sp>
      </p:grpSp>
      <p:cxnSp>
        <p:nvCxnSpPr>
          <p:cNvPr id="58" name="Straight Connector 41">
            <a:extLst>
              <a:ext uri="{FF2B5EF4-FFF2-40B4-BE49-F238E27FC236}">
                <a16:creationId xmlns:a16="http://schemas.microsoft.com/office/drawing/2014/main" id="{1689B90E-3AA7-467E-9602-DBBB48F3B236}"/>
              </a:ext>
            </a:extLst>
          </p:cNvPr>
          <p:cNvCxnSpPr/>
          <p:nvPr/>
        </p:nvCxnSpPr>
        <p:spPr>
          <a:xfrm>
            <a:off x="5654744" y="3303515"/>
            <a:ext cx="744537" cy="0"/>
          </a:xfrm>
          <a:prstGeom prst="line">
            <a:avLst/>
          </a:prstGeom>
          <a:ln w="158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pic>
        <p:nvPicPr>
          <p:cNvPr id="22" name="图片 21" descr="图片包含 文字&#10;&#10;已生成高可信度的说明">
            <a:extLst>
              <a:ext uri="{FF2B5EF4-FFF2-40B4-BE49-F238E27FC236}">
                <a16:creationId xmlns:a16="http://schemas.microsoft.com/office/drawing/2014/main" id="{A2E82B6B-D2E2-4755-BC1C-011D86C7DEB2}"/>
              </a:ext>
            </a:extLst>
          </p:cNvPr>
          <p:cNvPicPr>
            <a:picLocks noChangeAspect="1"/>
          </p:cNvPicPr>
          <p:nvPr/>
        </p:nvPicPr>
        <p:blipFill rotWithShape="1">
          <a:blip r:embed="rId7">
            <a:extLst>
              <a:ext uri="{28A0092B-C50C-407E-A947-70E740481C1C}">
                <a14:useLocalDpi xmlns:a14="http://schemas.microsoft.com/office/drawing/2010/main" val="0"/>
              </a:ext>
            </a:extLst>
          </a:blip>
          <a:srcRect l="13873" b="12130"/>
          <a:stretch/>
        </p:blipFill>
        <p:spPr>
          <a:xfrm>
            <a:off x="9993084" y="1"/>
            <a:ext cx="927294" cy="858837"/>
          </a:xfrm>
          <a:prstGeom prst="rect">
            <a:avLst/>
          </a:prstGeom>
          <a:solidFill>
            <a:srgbClr val="00A0E9"/>
          </a:solidFill>
        </p:spPr>
      </p:pic>
      <p:pic>
        <p:nvPicPr>
          <p:cNvPr id="3" name="图片 2" descr="图片包含 室内, 墙壁, 人员, 男士&#10;&#10;已生成极高可信度的说明">
            <a:extLst>
              <a:ext uri="{FF2B5EF4-FFF2-40B4-BE49-F238E27FC236}">
                <a16:creationId xmlns:a16="http://schemas.microsoft.com/office/drawing/2014/main" id="{8100E6B9-3C4F-4D31-A2EE-28102451D4EC}"/>
              </a:ext>
            </a:extLst>
          </p:cNvPr>
          <p:cNvPicPr>
            <a:picLocks noChangeAspect="1"/>
          </p:cNvPicPr>
          <p:nvPr/>
        </p:nvPicPr>
        <p:blipFill rotWithShape="1">
          <a:blip r:embed="rId8">
            <a:extLst>
              <a:ext uri="{28A0092B-C50C-407E-A947-70E740481C1C}">
                <a14:useLocalDpi xmlns:a14="http://schemas.microsoft.com/office/drawing/2010/main" val="0"/>
              </a:ext>
            </a:extLst>
          </a:blip>
          <a:srcRect l="35562" t="21723" r="21769" b="26041"/>
          <a:stretch/>
        </p:blipFill>
        <p:spPr>
          <a:xfrm rot="5400000">
            <a:off x="8140798" y="1181020"/>
            <a:ext cx="2147254" cy="1968604"/>
          </a:xfrm>
          <a:prstGeom prst="rect">
            <a:avLst/>
          </a:prstGeom>
        </p:spPr>
      </p:pic>
      <p:pic>
        <p:nvPicPr>
          <p:cNvPr id="5" name="图片 4" descr="图片包含 建筑物, 火车, 车站, 平台&#10;&#10;已生成极高可信度的说明">
            <a:extLst>
              <a:ext uri="{FF2B5EF4-FFF2-40B4-BE49-F238E27FC236}">
                <a16:creationId xmlns:a16="http://schemas.microsoft.com/office/drawing/2014/main" id="{81916398-3695-475F-8A7D-90CBB5783BEE}"/>
              </a:ext>
            </a:extLst>
          </p:cNvPr>
          <p:cNvPicPr>
            <a:picLocks noChangeAspect="1"/>
          </p:cNvPicPr>
          <p:nvPr/>
        </p:nvPicPr>
        <p:blipFill rotWithShape="1">
          <a:blip r:embed="rId9">
            <a:extLst>
              <a:ext uri="{28A0092B-C50C-407E-A947-70E740481C1C}">
                <a14:useLocalDpi xmlns:a14="http://schemas.microsoft.com/office/drawing/2010/main" val="0"/>
              </a:ext>
            </a:extLst>
          </a:blip>
          <a:srcRect l="489" t="32041" r="6800" b="29921"/>
          <a:stretch/>
        </p:blipFill>
        <p:spPr>
          <a:xfrm>
            <a:off x="1268257" y="1091672"/>
            <a:ext cx="3118900" cy="2150983"/>
          </a:xfrm>
          <a:prstGeom prst="rect">
            <a:avLst/>
          </a:prstGeom>
        </p:spPr>
      </p:pic>
      <p:pic>
        <p:nvPicPr>
          <p:cNvPr id="4" name="图片 3">
            <a:extLst>
              <a:ext uri="{FF2B5EF4-FFF2-40B4-BE49-F238E27FC236}">
                <a16:creationId xmlns:a16="http://schemas.microsoft.com/office/drawing/2014/main" id="{97659EE1-DFF2-4265-8AA9-9F2DBC6366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03820" y="966203"/>
            <a:ext cx="2235200" cy="2235200"/>
          </a:xfrm>
          <a:prstGeom prst="rect">
            <a:avLst/>
          </a:prstGeom>
        </p:spPr>
      </p:pic>
    </p:spTree>
  </p:cSld>
  <p:clrMapOvr>
    <a:masterClrMapping/>
  </p:clrMapOvr>
  <p:transition spd="slow" advTm="28507"/>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1000"/>
                                        <p:tgtEl>
                                          <p:spTgt spid="41"/>
                                        </p:tgtEl>
                                      </p:cBhvr>
                                    </p:animEffect>
                                    <p:anim calcmode="lin" valueType="num">
                                      <p:cBhvr>
                                        <p:cTn id="12" dur="1000" fill="hold"/>
                                        <p:tgtEl>
                                          <p:spTgt spid="41"/>
                                        </p:tgtEl>
                                        <p:attrNameLst>
                                          <p:attrName>ppt_x</p:attrName>
                                        </p:attrNameLst>
                                      </p:cBhvr>
                                      <p:tavLst>
                                        <p:tav tm="0">
                                          <p:val>
                                            <p:strVal val="#ppt_x"/>
                                          </p:val>
                                        </p:tav>
                                        <p:tav tm="100000">
                                          <p:val>
                                            <p:strVal val="#ppt_x"/>
                                          </p:val>
                                        </p:tav>
                                      </p:tavLst>
                                    </p:anim>
                                    <p:anim calcmode="lin" valueType="num">
                                      <p:cBhvr>
                                        <p:cTn id="13" dur="1000" fill="hold"/>
                                        <p:tgtEl>
                                          <p:spTgt spid="41"/>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10" presetClass="entr" presetSubtype="0"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par>
                          <p:cTn id="18" fill="hold" nodeType="afterGroup">
                            <p:stCondLst>
                              <p:cond delay="2000"/>
                            </p:stCondLst>
                            <p:childTnLst>
                              <p:par>
                                <p:cTn id="19" presetID="42" presetClass="entr" presetSubtype="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1000"/>
                                        <p:tgtEl>
                                          <p:spTgt spid="53"/>
                                        </p:tgtEl>
                                      </p:cBhvr>
                                    </p:animEffect>
                                    <p:anim calcmode="lin" valueType="num">
                                      <p:cBhvr>
                                        <p:cTn id="22" dur="1000" fill="hold"/>
                                        <p:tgtEl>
                                          <p:spTgt spid="53"/>
                                        </p:tgtEl>
                                        <p:attrNameLst>
                                          <p:attrName>ppt_x</p:attrName>
                                        </p:attrNameLst>
                                      </p:cBhvr>
                                      <p:tavLst>
                                        <p:tav tm="0">
                                          <p:val>
                                            <p:strVal val="#ppt_x"/>
                                          </p:val>
                                        </p:tav>
                                        <p:tav tm="100000">
                                          <p:val>
                                            <p:strVal val="#ppt_x"/>
                                          </p:val>
                                        </p:tav>
                                      </p:tavLst>
                                    </p:anim>
                                    <p:anim calcmode="lin" valueType="num">
                                      <p:cBhvr>
                                        <p:cTn id="23" dur="1000" fill="hold"/>
                                        <p:tgtEl>
                                          <p:spTgt spid="53"/>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C:\Users\apple\Desktop\mb\222222222\10.png">
            <a:extLst>
              <a:ext uri="{FF2B5EF4-FFF2-40B4-BE49-F238E27FC236}">
                <a16:creationId xmlns:a16="http://schemas.microsoft.com/office/drawing/2014/main" id="{08D96421-E72C-4055-9A5E-F786D2437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675" y="3878263"/>
            <a:ext cx="24558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9" descr="C:\Users\apple\Desktop\mb\222222222\3.png">
            <a:extLst>
              <a:ext uri="{FF2B5EF4-FFF2-40B4-BE49-F238E27FC236}">
                <a16:creationId xmlns:a16="http://schemas.microsoft.com/office/drawing/2014/main" id="{B933807B-7EE0-4476-AB2C-81834129E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450" y="3884613"/>
            <a:ext cx="1011238"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6">
            <a:extLst>
              <a:ext uri="{FF2B5EF4-FFF2-40B4-BE49-F238E27FC236}">
                <a16:creationId xmlns:a16="http://schemas.microsoft.com/office/drawing/2014/main" id="{A0284774-CD3C-48A9-A072-1B2A4BC4982E}"/>
              </a:ext>
            </a:extLst>
          </p:cNvPr>
          <p:cNvSpPr>
            <a:spLocks noChangeArrowheads="1"/>
          </p:cNvSpPr>
          <p:nvPr/>
        </p:nvSpPr>
        <p:spPr bwMode="auto">
          <a:xfrm>
            <a:off x="4926013" y="2703513"/>
            <a:ext cx="278447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4400" b="1">
                <a:solidFill>
                  <a:srgbClr val="A6A6A6"/>
                </a:solidFill>
                <a:latin typeface="微软雅黑" panose="020B0503020204020204" pitchFamily="34" charset="-122"/>
                <a:ea typeface="微软雅黑" panose="020B0503020204020204" pitchFamily="34" charset="-122"/>
              </a:rPr>
              <a:t>THANKS </a:t>
            </a:r>
          </a:p>
          <a:p>
            <a:pPr>
              <a:lnSpc>
                <a:spcPct val="100000"/>
              </a:lnSpc>
              <a:spcBef>
                <a:spcPct val="0"/>
              </a:spcBef>
              <a:buFontTx/>
              <a:buNone/>
            </a:pPr>
            <a:r>
              <a:rPr lang="en-US" altLang="zh-CN" sz="2400" b="1">
                <a:solidFill>
                  <a:srgbClr val="A6A6A6"/>
                </a:solidFill>
                <a:latin typeface="微软雅黑" panose="020B0503020204020204" pitchFamily="34" charset="-122"/>
                <a:ea typeface="微软雅黑" panose="020B0503020204020204" pitchFamily="34" charset="-122"/>
              </a:rPr>
              <a:t>FOR WATCHING</a:t>
            </a:r>
          </a:p>
        </p:txBody>
      </p:sp>
      <p:pic>
        <p:nvPicPr>
          <p:cNvPr id="5" name="图片 4" descr="图片包含 文字&#10;&#10;已生成高可信度的说明">
            <a:extLst>
              <a:ext uri="{FF2B5EF4-FFF2-40B4-BE49-F238E27FC236}">
                <a16:creationId xmlns:a16="http://schemas.microsoft.com/office/drawing/2014/main" id="{C22B9D94-3BB0-46F9-B3AF-18B79BC175F7}"/>
              </a:ext>
            </a:extLst>
          </p:cNvPr>
          <p:cNvPicPr>
            <a:picLocks noChangeAspect="1"/>
          </p:cNvPicPr>
          <p:nvPr/>
        </p:nvPicPr>
        <p:blipFill rotWithShape="1">
          <a:blip r:embed="rId4">
            <a:extLst>
              <a:ext uri="{28A0092B-C50C-407E-A947-70E740481C1C}">
                <a14:useLocalDpi xmlns:a14="http://schemas.microsoft.com/office/drawing/2010/main" val="0"/>
              </a:ext>
            </a:extLst>
          </a:blip>
          <a:srcRect l="13873" b="12130"/>
          <a:stretch/>
        </p:blipFill>
        <p:spPr>
          <a:xfrm>
            <a:off x="5755966" y="3884613"/>
            <a:ext cx="927294" cy="858837"/>
          </a:xfrm>
          <a:prstGeom prst="rect">
            <a:avLst/>
          </a:prstGeom>
          <a:solidFill>
            <a:srgbClr val="00A0E9"/>
          </a:solidFill>
        </p:spPr>
      </p:pic>
    </p:spTree>
  </p:cSld>
  <p:clrMapOvr>
    <a:masterClrMapping/>
  </p:clrMapOvr>
  <p:transition spd="slow" advTm="1322"/>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wipe(left)">
                                      <p:cBhvr>
                                        <p:cTn id="7" dur="1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9" descr="C:\Users\apple\Desktop\mb\222222222\3.png">
            <a:extLst>
              <a:ext uri="{FF2B5EF4-FFF2-40B4-BE49-F238E27FC236}">
                <a16:creationId xmlns:a16="http://schemas.microsoft.com/office/drawing/2014/main" id="{B1ED905F-A359-4396-A0F0-496D4FC1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3788" y="0"/>
            <a:ext cx="10112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10">
            <a:extLst>
              <a:ext uri="{FF2B5EF4-FFF2-40B4-BE49-F238E27FC236}">
                <a16:creationId xmlns:a16="http://schemas.microsoft.com/office/drawing/2014/main" id="{FDA4C341-307F-4F2E-9755-F49523FFC6D6}"/>
              </a:ext>
            </a:extLst>
          </p:cNvPr>
          <p:cNvSpPr>
            <a:spLocks noChangeArrowheads="1"/>
          </p:cNvSpPr>
          <p:nvPr/>
        </p:nvSpPr>
        <p:spPr bwMode="auto">
          <a:xfrm>
            <a:off x="1298575" y="858838"/>
            <a:ext cx="16165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600" dirty="0">
                <a:solidFill>
                  <a:srgbClr val="A6A6A6"/>
                </a:solidFill>
                <a:latin typeface="方正大标宋简体" pitchFamily="2" charset="-122"/>
                <a:ea typeface="方正大标宋简体" pitchFamily="2" charset="-122"/>
              </a:rPr>
              <a:t>Contents</a:t>
            </a:r>
            <a:endParaRPr lang="zh-CN" altLang="en-US" sz="2600" dirty="0">
              <a:solidFill>
                <a:srgbClr val="A6A6A6"/>
              </a:solidFill>
              <a:latin typeface="方正大标宋简体" pitchFamily="2" charset="-122"/>
              <a:ea typeface="方正大标宋简体" pitchFamily="2" charset="-122"/>
            </a:endParaRPr>
          </a:p>
        </p:txBody>
      </p:sp>
      <p:pic>
        <p:nvPicPr>
          <p:cNvPr id="4100" name="Picture 11" descr="C:\Users\apple\Desktop\mb\222222222\4.png">
            <a:extLst>
              <a:ext uri="{FF2B5EF4-FFF2-40B4-BE49-F238E27FC236}">
                <a16:creationId xmlns:a16="http://schemas.microsoft.com/office/drawing/2014/main" id="{1FCEDCF0-51F7-4A00-940F-683A7BD25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9025"/>
            <a:ext cx="134143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12" descr="C:\Users\apple\Desktop\mb\222222222\5.png">
            <a:extLst>
              <a:ext uri="{FF2B5EF4-FFF2-40B4-BE49-F238E27FC236}">
                <a16:creationId xmlns:a16="http://schemas.microsoft.com/office/drawing/2014/main" id="{0A737E4B-D0F4-4C98-A719-91A697EB1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124" y="2070100"/>
            <a:ext cx="109537"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12" descr="C:\Users\apple\Desktop\mb\222222222\5.png">
            <a:extLst>
              <a:ext uri="{FF2B5EF4-FFF2-40B4-BE49-F238E27FC236}">
                <a16:creationId xmlns:a16="http://schemas.microsoft.com/office/drawing/2014/main" id="{4DFF3C28-8399-4B97-9E24-DD5ABF7824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124" y="2991821"/>
            <a:ext cx="109537"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12" descr="C:\Users\apple\Desktop\mb\222222222\5.png">
            <a:extLst>
              <a:ext uri="{FF2B5EF4-FFF2-40B4-BE49-F238E27FC236}">
                <a16:creationId xmlns:a16="http://schemas.microsoft.com/office/drawing/2014/main" id="{9D8CB83F-5A22-45F1-AE7A-F0235310C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125" y="3751453"/>
            <a:ext cx="109538"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12" descr="C:\Users\apple\Desktop\mb\222222222\5.png">
            <a:extLst>
              <a:ext uri="{FF2B5EF4-FFF2-40B4-BE49-F238E27FC236}">
                <a16:creationId xmlns:a16="http://schemas.microsoft.com/office/drawing/2014/main" id="{58128897-3381-4F5A-AC87-9CEB41BA2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124" y="4517016"/>
            <a:ext cx="109538"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5" name="矩形 20">
            <a:hlinkClick r:id="rId5" action="ppaction://hlinksldjump">
              <a:snd r:embed="rId6" name="click.wav"/>
            </a:hlinkClick>
            <a:hlinkHover r:id="" action="ppaction://noaction" highlightClick="1"/>
            <a:extLst>
              <a:ext uri="{FF2B5EF4-FFF2-40B4-BE49-F238E27FC236}">
                <a16:creationId xmlns:a16="http://schemas.microsoft.com/office/drawing/2014/main" id="{7B2CF655-F2B0-4379-9A6F-1923E5D9E784}"/>
              </a:ext>
            </a:extLst>
          </p:cNvPr>
          <p:cNvSpPr>
            <a:spLocks noChangeArrowheads="1"/>
          </p:cNvSpPr>
          <p:nvPr/>
        </p:nvSpPr>
        <p:spPr bwMode="auto">
          <a:xfrm>
            <a:off x="1710936" y="1920875"/>
            <a:ext cx="20860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dirty="0">
                <a:solidFill>
                  <a:srgbClr val="A6A6A6"/>
                </a:solidFill>
                <a:latin typeface="微软雅黑" panose="020B0503020204020204" pitchFamily="34" charset="-122"/>
                <a:ea typeface="微软雅黑" panose="020B0503020204020204" pitchFamily="34" charset="-122"/>
              </a:rPr>
              <a:t>Backgrounds</a:t>
            </a:r>
            <a:endParaRPr lang="zh-CN" altLang="en-US" sz="2400" dirty="0">
              <a:solidFill>
                <a:srgbClr val="A6A6A6"/>
              </a:solidFill>
              <a:latin typeface="微软雅黑" panose="020B0503020204020204" pitchFamily="34" charset="-122"/>
              <a:ea typeface="微软雅黑" panose="020B0503020204020204" pitchFamily="34" charset="-122"/>
            </a:endParaRPr>
          </a:p>
        </p:txBody>
      </p:sp>
      <p:sp>
        <p:nvSpPr>
          <p:cNvPr id="8207" name="矩形 23">
            <a:extLst>
              <a:ext uri="{FF2B5EF4-FFF2-40B4-BE49-F238E27FC236}">
                <a16:creationId xmlns:a16="http://schemas.microsoft.com/office/drawing/2014/main" id="{83209721-4DAF-47AD-946A-DEC01220A3F9}"/>
              </a:ext>
            </a:extLst>
          </p:cNvPr>
          <p:cNvSpPr>
            <a:spLocks noChangeArrowheads="1"/>
          </p:cNvSpPr>
          <p:nvPr/>
        </p:nvSpPr>
        <p:spPr bwMode="auto">
          <a:xfrm>
            <a:off x="1669661" y="2783622"/>
            <a:ext cx="8962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dirty="0">
                <a:solidFill>
                  <a:srgbClr val="A6A6A6"/>
                </a:solidFill>
                <a:latin typeface="微软雅黑" panose="020B0503020204020204" pitchFamily="34" charset="-122"/>
                <a:ea typeface="微软雅黑" panose="020B0503020204020204" pitchFamily="34" charset="-122"/>
              </a:rPr>
              <a:t>The potential flooding area evaluation model (PFAEM) </a:t>
            </a:r>
            <a:endParaRPr lang="zh-CN" altLang="en-US" sz="2400" dirty="0">
              <a:solidFill>
                <a:srgbClr val="A6A6A6"/>
              </a:solidFill>
              <a:latin typeface="微软雅黑" panose="020B0503020204020204" pitchFamily="34" charset="-122"/>
              <a:ea typeface="微软雅黑" panose="020B0503020204020204" pitchFamily="34" charset="-122"/>
            </a:endParaRPr>
          </a:p>
        </p:txBody>
      </p:sp>
      <p:sp>
        <p:nvSpPr>
          <p:cNvPr id="8209" name="矩形 25">
            <a:extLst>
              <a:ext uri="{FF2B5EF4-FFF2-40B4-BE49-F238E27FC236}">
                <a16:creationId xmlns:a16="http://schemas.microsoft.com/office/drawing/2014/main" id="{D4B2A29A-7B64-45F8-9FD6-3F3630EFAE20}"/>
              </a:ext>
            </a:extLst>
          </p:cNvPr>
          <p:cNvSpPr>
            <a:spLocks noChangeArrowheads="1"/>
          </p:cNvSpPr>
          <p:nvPr/>
        </p:nvSpPr>
        <p:spPr bwMode="auto">
          <a:xfrm>
            <a:off x="1358580" y="3575390"/>
            <a:ext cx="36032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700" dirty="0">
                <a:solidFill>
                  <a:srgbClr val="A6A6A6"/>
                </a:solidFill>
                <a:latin typeface="微软雅黑" panose="020B0503020204020204" pitchFamily="34" charset="-122"/>
                <a:ea typeface="微软雅黑" panose="020B0503020204020204" pitchFamily="34" charset="-122"/>
              </a:rPr>
              <a:t>     </a:t>
            </a:r>
            <a:r>
              <a:rPr lang="en-US" altLang="zh-CN" sz="2400" dirty="0">
                <a:solidFill>
                  <a:srgbClr val="A6A6A6"/>
                </a:solidFill>
                <a:latin typeface="微软雅黑" panose="020B0503020204020204" pitchFamily="34" charset="-122"/>
                <a:ea typeface="微软雅黑" panose="020B0503020204020204" pitchFamily="34" charset="-122"/>
              </a:rPr>
              <a:t>Design of LID system</a:t>
            </a:r>
            <a:endParaRPr lang="zh-CN" altLang="en-US" sz="2400" dirty="0">
              <a:solidFill>
                <a:srgbClr val="A6A6A6"/>
              </a:solidFill>
              <a:latin typeface="微软雅黑" panose="020B0503020204020204" pitchFamily="34" charset="-122"/>
              <a:ea typeface="微软雅黑" panose="020B0503020204020204" pitchFamily="34" charset="-122"/>
            </a:endParaRPr>
          </a:p>
        </p:txBody>
      </p:sp>
      <p:sp>
        <p:nvSpPr>
          <p:cNvPr id="8212" name="矩形 28">
            <a:extLst>
              <a:ext uri="{FF2B5EF4-FFF2-40B4-BE49-F238E27FC236}">
                <a16:creationId xmlns:a16="http://schemas.microsoft.com/office/drawing/2014/main" id="{2CE4CAC1-FE6F-4C80-9307-311A0E5A3226}"/>
              </a:ext>
            </a:extLst>
          </p:cNvPr>
          <p:cNvSpPr>
            <a:spLocks noChangeArrowheads="1"/>
          </p:cNvSpPr>
          <p:nvPr/>
        </p:nvSpPr>
        <p:spPr bwMode="auto">
          <a:xfrm>
            <a:off x="1669662" y="4340952"/>
            <a:ext cx="1951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buNone/>
            </a:pPr>
            <a:r>
              <a:rPr lang="en-US" altLang="zh-CN" sz="2400" dirty="0">
                <a:solidFill>
                  <a:srgbClr val="A6A6A6"/>
                </a:solidFill>
                <a:latin typeface="微软雅黑" panose="020B0503020204020204" pitchFamily="34" charset="-122"/>
                <a:ea typeface="微软雅黑" panose="020B0503020204020204" pitchFamily="34" charset="-122"/>
              </a:rPr>
              <a:t>Conclusions</a:t>
            </a:r>
            <a:endParaRPr lang="zh-CN" altLang="en-US" sz="2400" dirty="0">
              <a:solidFill>
                <a:srgbClr val="A6A6A6"/>
              </a:solidFill>
              <a:latin typeface="微软雅黑" panose="020B0503020204020204" pitchFamily="34" charset="-122"/>
              <a:ea typeface="微软雅黑" panose="020B0503020204020204" pitchFamily="34" charset="-122"/>
            </a:endParaRPr>
          </a:p>
        </p:txBody>
      </p:sp>
      <p:pic>
        <p:nvPicPr>
          <p:cNvPr id="3" name="图片 2" descr="图片包含 文字&#10;&#10;已生成高可信度的说明">
            <a:extLst>
              <a:ext uri="{FF2B5EF4-FFF2-40B4-BE49-F238E27FC236}">
                <a16:creationId xmlns:a16="http://schemas.microsoft.com/office/drawing/2014/main" id="{88C79F4D-8128-41E0-AA52-FAE946834337}"/>
              </a:ext>
            </a:extLst>
          </p:cNvPr>
          <p:cNvPicPr>
            <a:picLocks noChangeAspect="1"/>
          </p:cNvPicPr>
          <p:nvPr/>
        </p:nvPicPr>
        <p:blipFill rotWithShape="1">
          <a:blip r:embed="rId7">
            <a:extLst>
              <a:ext uri="{28A0092B-C50C-407E-A947-70E740481C1C}">
                <a14:useLocalDpi xmlns:a14="http://schemas.microsoft.com/office/drawing/2010/main" val="0"/>
              </a:ext>
            </a:extLst>
          </a:blip>
          <a:srcRect l="13873" b="12130"/>
          <a:stretch/>
        </p:blipFill>
        <p:spPr>
          <a:xfrm>
            <a:off x="9993084" y="1"/>
            <a:ext cx="927294" cy="858837"/>
          </a:xfrm>
          <a:prstGeom prst="rect">
            <a:avLst/>
          </a:prstGeom>
          <a:solidFill>
            <a:srgbClr val="00A0E9"/>
          </a:solidFill>
        </p:spPr>
      </p:pic>
    </p:spTree>
  </p:cSld>
  <p:clrMapOvr>
    <a:masterClrMapping/>
  </p:clrMapOvr>
  <p:transition spd="slow" advTm="22845"/>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fade">
                                      <p:cBhvr>
                                        <p:cTn id="7" dur="1000"/>
                                        <p:tgtEl>
                                          <p:spTgt spid="8197"/>
                                        </p:tgtEl>
                                      </p:cBhvr>
                                    </p:animEffect>
                                  </p:childTnLst>
                                </p:cTn>
                              </p:par>
                              <p:par>
                                <p:cTn id="8" presetID="10" presetClass="entr" presetSubtype="0" fill="hold" nodeType="withEffect">
                                  <p:stCondLst>
                                    <p:cond delay="0"/>
                                  </p:stCondLst>
                                  <p:childTnLst>
                                    <p:set>
                                      <p:cBhvr>
                                        <p:cTn id="9" dur="1" fill="hold">
                                          <p:stCondLst>
                                            <p:cond delay="0"/>
                                          </p:stCondLst>
                                        </p:cTn>
                                        <p:tgtEl>
                                          <p:spTgt spid="8199"/>
                                        </p:tgtEl>
                                        <p:attrNameLst>
                                          <p:attrName>style.visibility</p:attrName>
                                        </p:attrNameLst>
                                      </p:cBhvr>
                                      <p:to>
                                        <p:strVal val="visible"/>
                                      </p:to>
                                    </p:set>
                                    <p:animEffect transition="in" filter="fade">
                                      <p:cBhvr>
                                        <p:cTn id="10" dur="1000"/>
                                        <p:tgtEl>
                                          <p:spTgt spid="8199"/>
                                        </p:tgtEl>
                                      </p:cBhvr>
                                    </p:animEffect>
                                  </p:childTnLst>
                                </p:cTn>
                              </p:par>
                            </p:childTnLst>
                          </p:cTn>
                        </p:par>
                        <p:par>
                          <p:cTn id="11" fill="hold" nodeType="afterGroup">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8205"/>
                                        </p:tgtEl>
                                        <p:attrNameLst>
                                          <p:attrName>style.visibility</p:attrName>
                                        </p:attrNameLst>
                                      </p:cBhvr>
                                      <p:to>
                                        <p:strVal val="visible"/>
                                      </p:to>
                                    </p:set>
                                    <p:anim calcmode="lin" valueType="num">
                                      <p:cBhvr additive="base">
                                        <p:cTn id="14" dur="500" fill="hold"/>
                                        <p:tgtEl>
                                          <p:spTgt spid="8205"/>
                                        </p:tgtEl>
                                        <p:attrNameLst>
                                          <p:attrName>ppt_x</p:attrName>
                                        </p:attrNameLst>
                                      </p:cBhvr>
                                      <p:tavLst>
                                        <p:tav tm="0">
                                          <p:val>
                                            <p:strVal val="0-#ppt_w/2"/>
                                          </p:val>
                                        </p:tav>
                                        <p:tav tm="100000">
                                          <p:val>
                                            <p:strVal val="#ppt_x"/>
                                          </p:val>
                                        </p:tav>
                                      </p:tavLst>
                                    </p:anim>
                                    <p:anim calcmode="lin" valueType="num">
                                      <p:cBhvr additive="base">
                                        <p:cTn id="15" dur="500" fill="hold"/>
                                        <p:tgtEl>
                                          <p:spTgt spid="8205"/>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500"/>
                            </p:stCondLst>
                            <p:childTnLst>
                              <p:par>
                                <p:cTn id="17" presetID="2" presetClass="entr" presetSubtype="8" fill="hold" grpId="0" nodeType="afterEffect">
                                  <p:stCondLst>
                                    <p:cond delay="0"/>
                                  </p:stCondLst>
                                  <p:childTnLst>
                                    <p:set>
                                      <p:cBhvr>
                                        <p:cTn id="18" dur="1" fill="hold">
                                          <p:stCondLst>
                                            <p:cond delay="0"/>
                                          </p:stCondLst>
                                        </p:cTn>
                                        <p:tgtEl>
                                          <p:spTgt spid="8207"/>
                                        </p:tgtEl>
                                        <p:attrNameLst>
                                          <p:attrName>style.visibility</p:attrName>
                                        </p:attrNameLst>
                                      </p:cBhvr>
                                      <p:to>
                                        <p:strVal val="visible"/>
                                      </p:to>
                                    </p:set>
                                    <p:anim calcmode="lin" valueType="num">
                                      <p:cBhvr additive="base">
                                        <p:cTn id="19" dur="500" fill="hold"/>
                                        <p:tgtEl>
                                          <p:spTgt spid="8207"/>
                                        </p:tgtEl>
                                        <p:attrNameLst>
                                          <p:attrName>ppt_x</p:attrName>
                                        </p:attrNameLst>
                                      </p:cBhvr>
                                      <p:tavLst>
                                        <p:tav tm="0">
                                          <p:val>
                                            <p:strVal val="0-#ppt_w/2"/>
                                          </p:val>
                                        </p:tav>
                                        <p:tav tm="100000">
                                          <p:val>
                                            <p:strVal val="#ppt_x"/>
                                          </p:val>
                                        </p:tav>
                                      </p:tavLst>
                                    </p:anim>
                                    <p:anim calcmode="lin" valueType="num">
                                      <p:cBhvr additive="base">
                                        <p:cTn id="20" dur="500" fill="hold"/>
                                        <p:tgtEl>
                                          <p:spTgt spid="820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2000"/>
                            </p:stCondLst>
                            <p:childTnLst>
                              <p:par>
                                <p:cTn id="22" presetID="10" presetClass="entr" presetSubtype="0" fill="hold" nodeType="afterEffect">
                                  <p:stCondLst>
                                    <p:cond delay="0"/>
                                  </p:stCondLst>
                                  <p:childTnLst>
                                    <p:set>
                                      <p:cBhvr>
                                        <p:cTn id="23" dur="1" fill="hold">
                                          <p:stCondLst>
                                            <p:cond delay="0"/>
                                          </p:stCondLst>
                                        </p:cTn>
                                        <p:tgtEl>
                                          <p:spTgt spid="8201"/>
                                        </p:tgtEl>
                                        <p:attrNameLst>
                                          <p:attrName>style.visibility</p:attrName>
                                        </p:attrNameLst>
                                      </p:cBhvr>
                                      <p:to>
                                        <p:strVal val="visible"/>
                                      </p:to>
                                    </p:set>
                                    <p:animEffect transition="in" filter="fade">
                                      <p:cBhvr>
                                        <p:cTn id="24" dur="1000"/>
                                        <p:tgtEl>
                                          <p:spTgt spid="8201"/>
                                        </p:tgtEl>
                                      </p:cBhvr>
                                    </p:animEffect>
                                  </p:childTnLst>
                                </p:cTn>
                              </p:par>
                              <p:par>
                                <p:cTn id="25" presetID="10" presetClass="entr" presetSubtype="0" fill="hold" nodeType="withEffect">
                                  <p:stCondLst>
                                    <p:cond delay="0"/>
                                  </p:stCondLst>
                                  <p:childTnLst>
                                    <p:set>
                                      <p:cBhvr>
                                        <p:cTn id="26" dur="1" fill="hold">
                                          <p:stCondLst>
                                            <p:cond delay="0"/>
                                          </p:stCondLst>
                                        </p:cTn>
                                        <p:tgtEl>
                                          <p:spTgt spid="8204"/>
                                        </p:tgtEl>
                                        <p:attrNameLst>
                                          <p:attrName>style.visibility</p:attrName>
                                        </p:attrNameLst>
                                      </p:cBhvr>
                                      <p:to>
                                        <p:strVal val="visible"/>
                                      </p:to>
                                    </p:set>
                                    <p:animEffect transition="in" filter="fade">
                                      <p:cBhvr>
                                        <p:cTn id="27" dur="1000"/>
                                        <p:tgtEl>
                                          <p:spTgt spid="8204"/>
                                        </p:tgtEl>
                                      </p:cBhvr>
                                    </p:animEffect>
                                  </p:childTnLst>
                                </p:cTn>
                              </p:par>
                            </p:childTnLst>
                          </p:cTn>
                        </p:par>
                        <p:par>
                          <p:cTn id="28" fill="hold" nodeType="afterGroup">
                            <p:stCondLst>
                              <p:cond delay="3000"/>
                            </p:stCondLst>
                            <p:childTnLst>
                              <p:par>
                                <p:cTn id="29" presetID="2" presetClass="entr" presetSubtype="8" fill="hold" grpId="0" nodeType="afterEffect">
                                  <p:stCondLst>
                                    <p:cond delay="0"/>
                                  </p:stCondLst>
                                  <p:childTnLst>
                                    <p:set>
                                      <p:cBhvr>
                                        <p:cTn id="30" dur="1" fill="hold">
                                          <p:stCondLst>
                                            <p:cond delay="0"/>
                                          </p:stCondLst>
                                        </p:cTn>
                                        <p:tgtEl>
                                          <p:spTgt spid="8209"/>
                                        </p:tgtEl>
                                        <p:attrNameLst>
                                          <p:attrName>style.visibility</p:attrName>
                                        </p:attrNameLst>
                                      </p:cBhvr>
                                      <p:to>
                                        <p:strVal val="visible"/>
                                      </p:to>
                                    </p:set>
                                    <p:anim calcmode="lin" valueType="num">
                                      <p:cBhvr additive="base">
                                        <p:cTn id="31" dur="500" fill="hold"/>
                                        <p:tgtEl>
                                          <p:spTgt spid="8209"/>
                                        </p:tgtEl>
                                        <p:attrNameLst>
                                          <p:attrName>ppt_x</p:attrName>
                                        </p:attrNameLst>
                                      </p:cBhvr>
                                      <p:tavLst>
                                        <p:tav tm="0">
                                          <p:val>
                                            <p:strVal val="0-#ppt_w/2"/>
                                          </p:val>
                                        </p:tav>
                                        <p:tav tm="100000">
                                          <p:val>
                                            <p:strVal val="#ppt_x"/>
                                          </p:val>
                                        </p:tav>
                                      </p:tavLst>
                                    </p:anim>
                                    <p:anim calcmode="lin" valueType="num">
                                      <p:cBhvr additive="base">
                                        <p:cTn id="32" dur="500" fill="hold"/>
                                        <p:tgtEl>
                                          <p:spTgt spid="8209"/>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500"/>
                            </p:stCondLst>
                            <p:childTnLst>
                              <p:par>
                                <p:cTn id="34" presetID="2" presetClass="entr" presetSubtype="2" fill="hold" grpId="0" nodeType="afterEffect">
                                  <p:stCondLst>
                                    <p:cond delay="0"/>
                                  </p:stCondLst>
                                  <p:childTnLst>
                                    <p:set>
                                      <p:cBhvr>
                                        <p:cTn id="35" dur="1" fill="hold">
                                          <p:stCondLst>
                                            <p:cond delay="0"/>
                                          </p:stCondLst>
                                        </p:cTn>
                                        <p:tgtEl>
                                          <p:spTgt spid="8212"/>
                                        </p:tgtEl>
                                        <p:attrNameLst>
                                          <p:attrName>style.visibility</p:attrName>
                                        </p:attrNameLst>
                                      </p:cBhvr>
                                      <p:to>
                                        <p:strVal val="visible"/>
                                      </p:to>
                                    </p:set>
                                    <p:anim calcmode="lin" valueType="num">
                                      <p:cBhvr additive="base">
                                        <p:cTn id="36" dur="500" fill="hold"/>
                                        <p:tgtEl>
                                          <p:spTgt spid="8212"/>
                                        </p:tgtEl>
                                        <p:attrNameLst>
                                          <p:attrName>ppt_x</p:attrName>
                                        </p:attrNameLst>
                                      </p:cBhvr>
                                      <p:tavLst>
                                        <p:tav tm="0">
                                          <p:val>
                                            <p:strVal val="1+#ppt_w/2"/>
                                          </p:val>
                                        </p:tav>
                                        <p:tav tm="100000">
                                          <p:val>
                                            <p:strVal val="#ppt_x"/>
                                          </p:val>
                                        </p:tav>
                                      </p:tavLst>
                                    </p:anim>
                                    <p:anim calcmode="lin" valueType="num">
                                      <p:cBhvr additive="base">
                                        <p:cTn id="37" dur="500" fill="hold"/>
                                        <p:tgtEl>
                                          <p:spTgt spid="82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5" grpId="0" autoUpdateAnimBg="0"/>
      <p:bldP spid="8207" grpId="0" autoUpdateAnimBg="0"/>
      <p:bldP spid="8209" grpId="0" autoUpdateAnimBg="0"/>
      <p:bldP spid="821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C:\Users\apple\Desktop\mb\222222222\6.png">
            <a:extLst>
              <a:ext uri="{FF2B5EF4-FFF2-40B4-BE49-F238E27FC236}">
                <a16:creationId xmlns:a16="http://schemas.microsoft.com/office/drawing/2014/main" id="{32D39414-C101-4F1A-9058-9D6A5516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6">
            <a:extLst>
              <a:ext uri="{FF2B5EF4-FFF2-40B4-BE49-F238E27FC236}">
                <a16:creationId xmlns:a16="http://schemas.microsoft.com/office/drawing/2014/main" id="{AC7E77BA-206A-4288-924D-609DEEA51A3B}"/>
              </a:ext>
            </a:extLst>
          </p:cNvPr>
          <p:cNvSpPr>
            <a:spLocks noChangeArrowheads="1"/>
          </p:cNvSpPr>
          <p:nvPr/>
        </p:nvSpPr>
        <p:spPr bwMode="auto">
          <a:xfrm>
            <a:off x="3954463" y="2659063"/>
            <a:ext cx="42830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4400" b="1" dirty="0">
                <a:solidFill>
                  <a:srgbClr val="A6A6A6"/>
                </a:solidFill>
                <a:latin typeface="微软雅黑" panose="020B0503020204020204" pitchFamily="34" charset="-122"/>
                <a:ea typeface="微软雅黑" panose="020B0503020204020204" pitchFamily="34" charset="-122"/>
              </a:rPr>
              <a:t>Backgrounds</a:t>
            </a:r>
            <a:endParaRPr lang="zh-CN" altLang="en-US" sz="4400" b="1" dirty="0">
              <a:solidFill>
                <a:srgbClr val="A6A6A6"/>
              </a:solidFill>
              <a:latin typeface="微软雅黑" panose="020B0503020204020204" pitchFamily="34" charset="-122"/>
              <a:ea typeface="微软雅黑" panose="020B0503020204020204" pitchFamily="34" charset="-122"/>
            </a:endParaRPr>
          </a:p>
        </p:txBody>
      </p:sp>
    </p:spTree>
  </p:cSld>
  <p:clrMapOvr>
    <a:masterClrMapping/>
  </p:clrMapOvr>
  <p:transition spd="slow" advTm="2026"/>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6" presetClass="emph" presetSubtype="0" fill="hold" grpId="0" nodeType="withEffect">
                                  <p:stCondLst>
                                    <p:cond delay="0"/>
                                  </p:stCondLst>
                                  <p:iterate type="lt">
                                    <p:tmPct val="10000"/>
                                  </p:iterate>
                                  <p:childTnLst>
                                    <p:animScale>
                                      <p:cBhvr>
                                        <p:cTn id="6" dur="250" autoRev="1" fill="hold">
                                          <p:stCondLst>
                                            <p:cond delay="0"/>
                                          </p:stCondLst>
                                        </p:cTn>
                                        <p:tgtEl>
                                          <p:spTgt spid="9219"/>
                                        </p:tgtEl>
                                      </p:cBhvr>
                                      <p:to x="80000" y="100000"/>
                                    </p:animScale>
                                    <p:anim by="(#ppt_w*0.10)" calcmode="lin" valueType="num">
                                      <p:cBhvr>
                                        <p:cTn id="7" dur="250" autoRev="1" fill="hold">
                                          <p:stCondLst>
                                            <p:cond delay="0"/>
                                          </p:stCondLst>
                                        </p:cTn>
                                        <p:tgtEl>
                                          <p:spTgt spid="9219"/>
                                        </p:tgtEl>
                                        <p:attrNameLst>
                                          <p:attrName>ppt_x</p:attrName>
                                        </p:attrNameLst>
                                      </p:cBhvr>
                                    </p:anim>
                                    <p:anim by="(-#ppt_w*0.10)" calcmode="lin" valueType="num">
                                      <p:cBhvr>
                                        <p:cTn id="8" dur="250" autoRev="1" fill="hold">
                                          <p:stCondLst>
                                            <p:cond delay="0"/>
                                          </p:stCondLst>
                                        </p:cTn>
                                        <p:tgtEl>
                                          <p:spTgt spid="9219"/>
                                        </p:tgtEl>
                                        <p:attrNameLst>
                                          <p:attrName>ppt_y</p:attrName>
                                        </p:attrNameLst>
                                      </p:cBhvr>
                                    </p:anim>
                                    <p:animRot by="-479880">
                                      <p:cBhvr>
                                        <p:cTn id="9" dur="250" autoRev="1" fill="hold">
                                          <p:stCondLst>
                                            <p:cond delay="0"/>
                                          </p:stCondLst>
                                        </p:cTn>
                                        <p:tgtEl>
                                          <p:spTgt spid="92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9" descr="C:\Users\apple\Desktop\mb\222222222\3.png">
            <a:extLst>
              <a:ext uri="{FF2B5EF4-FFF2-40B4-BE49-F238E27FC236}">
                <a16:creationId xmlns:a16="http://schemas.microsoft.com/office/drawing/2014/main" id="{6A84A3DE-F5C9-4B59-BB6A-14BC5E026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3788" y="0"/>
            <a:ext cx="10112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2" descr="C:\Users\apple\Desktop\mb\222222222\5.png">
            <a:extLst>
              <a:ext uri="{FF2B5EF4-FFF2-40B4-BE49-F238E27FC236}">
                <a16:creationId xmlns:a16="http://schemas.microsoft.com/office/drawing/2014/main" id="{18756026-EAE9-42A6-9372-4313272DE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363" y="671513"/>
            <a:ext cx="109537"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9">
            <a:extLst>
              <a:ext uri="{FF2B5EF4-FFF2-40B4-BE49-F238E27FC236}">
                <a16:creationId xmlns:a16="http://schemas.microsoft.com/office/drawing/2014/main" id="{406649CC-F686-42E5-9B09-C7FBC2737B04}"/>
              </a:ext>
            </a:extLst>
          </p:cNvPr>
          <p:cNvSpPr>
            <a:spLocks noChangeArrowheads="1"/>
          </p:cNvSpPr>
          <p:nvPr/>
        </p:nvSpPr>
        <p:spPr bwMode="auto">
          <a:xfrm>
            <a:off x="1243013" y="561975"/>
            <a:ext cx="1531445"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700" dirty="0">
                <a:solidFill>
                  <a:srgbClr val="A6A6A6"/>
                </a:solidFill>
                <a:latin typeface="微软雅黑" panose="020B0503020204020204" pitchFamily="34" charset="-122"/>
                <a:ea typeface="微软雅黑" panose="020B0503020204020204" pitchFamily="34" charset="-122"/>
              </a:rPr>
              <a:t>Backgrounds</a:t>
            </a:r>
            <a:endParaRPr lang="zh-CN" altLang="en-US" sz="1700" dirty="0">
              <a:solidFill>
                <a:srgbClr val="A6A6A6"/>
              </a:solidFill>
              <a:latin typeface="微软雅黑" panose="020B0503020204020204" pitchFamily="34" charset="-122"/>
              <a:ea typeface="微软雅黑" panose="020B0503020204020204" pitchFamily="34" charset="-122"/>
            </a:endParaRPr>
          </a:p>
        </p:txBody>
      </p:sp>
      <p:sp>
        <p:nvSpPr>
          <p:cNvPr id="6149" name="矩形 16">
            <a:hlinkClick r:id="rId4" action="ppaction://hlinksldjump">
              <a:snd r:embed="rId5" name="click.wav"/>
            </a:hlinkClick>
            <a:hlinkHover r:id="" action="ppaction://noaction" highlightClick="1"/>
            <a:extLst>
              <a:ext uri="{FF2B5EF4-FFF2-40B4-BE49-F238E27FC236}">
                <a16:creationId xmlns:a16="http://schemas.microsoft.com/office/drawing/2014/main" id="{4FC718E8-D354-427C-A165-5B2790AACFA0}"/>
              </a:ext>
            </a:extLst>
          </p:cNvPr>
          <p:cNvSpPr>
            <a:spLocks noChangeArrowheads="1"/>
          </p:cNvSpPr>
          <p:nvPr/>
        </p:nvSpPr>
        <p:spPr bwMode="auto">
          <a:xfrm>
            <a:off x="10685463" y="6288088"/>
            <a:ext cx="11096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000">
                <a:solidFill>
                  <a:srgbClr val="00A0E9"/>
                </a:solidFill>
                <a:latin typeface="方正大标宋简体" pitchFamily="2" charset="-122"/>
                <a:ea typeface="方正大标宋简体" pitchFamily="2" charset="-122"/>
              </a:rPr>
              <a:t>【DIRECTORY】</a:t>
            </a:r>
            <a:endParaRPr lang="zh-CN" altLang="en-US" sz="1000">
              <a:solidFill>
                <a:srgbClr val="00A0E9"/>
              </a:solidFill>
              <a:latin typeface="方正大标宋简体" pitchFamily="2" charset="-122"/>
              <a:ea typeface="方正大标宋简体" pitchFamily="2" charset="-122"/>
            </a:endParaRPr>
          </a:p>
        </p:txBody>
      </p:sp>
      <p:sp>
        <p:nvSpPr>
          <p:cNvPr id="6150" name="矩形 4">
            <a:extLst>
              <a:ext uri="{FF2B5EF4-FFF2-40B4-BE49-F238E27FC236}">
                <a16:creationId xmlns:a16="http://schemas.microsoft.com/office/drawing/2014/main" id="{8FCA549F-3420-4A5F-BADA-B1C7B36F19C7}"/>
              </a:ext>
            </a:extLst>
          </p:cNvPr>
          <p:cNvSpPr>
            <a:spLocks noChangeArrowheads="1"/>
          </p:cNvSpPr>
          <p:nvPr/>
        </p:nvSpPr>
        <p:spPr bwMode="auto">
          <a:xfrm>
            <a:off x="1882775" y="1208088"/>
            <a:ext cx="89804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a:solidFill>
                  <a:srgbClr val="A6A6A6"/>
                </a:solidFill>
                <a:latin typeface="Times New Roman" panose="02020603050405020304" pitchFamily="18" charset="0"/>
                <a:cs typeface="Times New Roman" panose="02020603050405020304" pitchFamily="18" charset="0"/>
              </a:rPr>
              <a:t>The issue of urban flood-waterlogging has become increasingly prominent!!!</a:t>
            </a:r>
            <a:endParaRPr lang="zh-CN" altLang="en-US" sz="2000" b="1" dirty="0"/>
          </a:p>
        </p:txBody>
      </p:sp>
      <p:sp>
        <p:nvSpPr>
          <p:cNvPr id="12" name="Rectangle 166">
            <a:extLst>
              <a:ext uri="{FF2B5EF4-FFF2-40B4-BE49-F238E27FC236}">
                <a16:creationId xmlns:a16="http://schemas.microsoft.com/office/drawing/2014/main" id="{3A1E6CB0-D2B5-4C3B-AAAC-56E38915DCFF}"/>
              </a:ext>
            </a:extLst>
          </p:cNvPr>
          <p:cNvSpPr/>
          <p:nvPr/>
        </p:nvSpPr>
        <p:spPr>
          <a:xfrm>
            <a:off x="1146175" y="1733550"/>
            <a:ext cx="3206750" cy="4194175"/>
          </a:xfrm>
          <a:prstGeom prst="rect">
            <a:avLst/>
          </a:prstGeom>
          <a:solidFill>
            <a:srgbClr val="FBFBFB"/>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3" name="Rectangle 171">
            <a:extLst>
              <a:ext uri="{FF2B5EF4-FFF2-40B4-BE49-F238E27FC236}">
                <a16:creationId xmlns:a16="http://schemas.microsoft.com/office/drawing/2014/main" id="{3FDB4452-8189-49BD-9527-D7955AA4F389}"/>
              </a:ext>
            </a:extLst>
          </p:cNvPr>
          <p:cNvSpPr/>
          <p:nvPr/>
        </p:nvSpPr>
        <p:spPr>
          <a:xfrm>
            <a:off x="4443413" y="1733550"/>
            <a:ext cx="3206750" cy="4194175"/>
          </a:xfrm>
          <a:prstGeom prst="rect">
            <a:avLst/>
          </a:prstGeom>
          <a:solidFill>
            <a:srgbClr val="FBFBFB"/>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4" name="Rectangle 175">
            <a:extLst>
              <a:ext uri="{FF2B5EF4-FFF2-40B4-BE49-F238E27FC236}">
                <a16:creationId xmlns:a16="http://schemas.microsoft.com/office/drawing/2014/main" id="{69F0ACE2-EF31-41E5-A461-AB59595068C6}"/>
              </a:ext>
            </a:extLst>
          </p:cNvPr>
          <p:cNvSpPr/>
          <p:nvPr/>
        </p:nvSpPr>
        <p:spPr>
          <a:xfrm>
            <a:off x="7764463" y="1733550"/>
            <a:ext cx="3206750" cy="4194175"/>
          </a:xfrm>
          <a:prstGeom prst="rect">
            <a:avLst/>
          </a:prstGeom>
          <a:solidFill>
            <a:srgbClr val="FBFBFB"/>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5" name="Rectangle 182">
            <a:extLst>
              <a:ext uri="{FF2B5EF4-FFF2-40B4-BE49-F238E27FC236}">
                <a16:creationId xmlns:a16="http://schemas.microsoft.com/office/drawing/2014/main" id="{225BCB9F-4C7F-4745-9566-DAF0CFA65CAE}"/>
              </a:ext>
            </a:extLst>
          </p:cNvPr>
          <p:cNvSpPr/>
          <p:nvPr/>
        </p:nvSpPr>
        <p:spPr>
          <a:xfrm>
            <a:off x="4443413" y="4872038"/>
            <a:ext cx="3206750" cy="105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6" name="Rectangle 186">
            <a:extLst>
              <a:ext uri="{FF2B5EF4-FFF2-40B4-BE49-F238E27FC236}">
                <a16:creationId xmlns:a16="http://schemas.microsoft.com/office/drawing/2014/main" id="{E158994E-8C47-483A-A5BA-0F925DA155BD}"/>
              </a:ext>
            </a:extLst>
          </p:cNvPr>
          <p:cNvSpPr/>
          <p:nvPr/>
        </p:nvSpPr>
        <p:spPr>
          <a:xfrm>
            <a:off x="7764463" y="4872038"/>
            <a:ext cx="3206750" cy="105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7" name="Rectangle 187">
            <a:extLst>
              <a:ext uri="{FF2B5EF4-FFF2-40B4-BE49-F238E27FC236}">
                <a16:creationId xmlns:a16="http://schemas.microsoft.com/office/drawing/2014/main" id="{C9618298-0230-4F59-BEB2-46FF45E201AA}"/>
              </a:ext>
            </a:extLst>
          </p:cNvPr>
          <p:cNvSpPr/>
          <p:nvPr/>
        </p:nvSpPr>
        <p:spPr>
          <a:xfrm>
            <a:off x="1146175" y="4872038"/>
            <a:ext cx="3206750" cy="1055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18" name="TextBox 212">
            <a:extLst>
              <a:ext uri="{FF2B5EF4-FFF2-40B4-BE49-F238E27FC236}">
                <a16:creationId xmlns:a16="http://schemas.microsoft.com/office/drawing/2014/main" id="{F1B5005D-FE64-41C1-BEAB-9E392A8954E1}"/>
              </a:ext>
            </a:extLst>
          </p:cNvPr>
          <p:cNvSpPr txBox="1"/>
          <p:nvPr/>
        </p:nvSpPr>
        <p:spPr>
          <a:xfrm>
            <a:off x="2074863" y="5019675"/>
            <a:ext cx="1295400" cy="307975"/>
          </a:xfrm>
          <a:prstGeom prst="rect">
            <a:avLst/>
          </a:prstGeom>
          <a:noFill/>
        </p:spPr>
        <p:txBody>
          <a:bodyPr wrap="none">
            <a:spAutoFit/>
          </a:bodyPr>
          <a:lstStyle/>
          <a:p>
            <a:pPr algn="ctr">
              <a:defRPr/>
            </a:pPr>
            <a:r>
              <a:rPr lang="en-US" sz="1400" b="1" dirty="0">
                <a:solidFill>
                  <a:schemeClr val="tx1">
                    <a:lumMod val="50000"/>
                    <a:lumOff val="50000"/>
                  </a:schemeClr>
                </a:solidFill>
                <a:latin typeface="+mj-lt"/>
              </a:rPr>
              <a:t>Chengdu, China</a:t>
            </a:r>
            <a:endParaRPr lang="id-ID" sz="1400" b="1" dirty="0">
              <a:solidFill>
                <a:schemeClr val="tx1">
                  <a:lumMod val="50000"/>
                  <a:lumOff val="50000"/>
                </a:schemeClr>
              </a:solidFill>
              <a:latin typeface="+mj-lt"/>
            </a:endParaRPr>
          </a:p>
        </p:txBody>
      </p:sp>
      <p:sp>
        <p:nvSpPr>
          <p:cNvPr id="19" name="TextBox 213">
            <a:extLst>
              <a:ext uri="{FF2B5EF4-FFF2-40B4-BE49-F238E27FC236}">
                <a16:creationId xmlns:a16="http://schemas.microsoft.com/office/drawing/2014/main" id="{9E422D85-0463-4A85-AD15-FEBA5DA9EDD6}"/>
              </a:ext>
            </a:extLst>
          </p:cNvPr>
          <p:cNvSpPr txBox="1"/>
          <p:nvPr/>
        </p:nvSpPr>
        <p:spPr>
          <a:xfrm>
            <a:off x="1298575" y="5478463"/>
            <a:ext cx="2892425" cy="369887"/>
          </a:xfrm>
          <a:prstGeom prst="rect">
            <a:avLst/>
          </a:prstGeom>
          <a:noFill/>
        </p:spPr>
        <p:txBody>
          <a:bodyPr>
            <a:spAutoFit/>
          </a:bodyPr>
          <a:lstStyle/>
          <a:p>
            <a:pPr>
              <a:defRPr/>
            </a:pPr>
            <a:r>
              <a:rPr lang="en-US" sz="900" spc="300" dirty="0">
                <a:solidFill>
                  <a:schemeClr val="bg1">
                    <a:lumMod val="65000"/>
                  </a:schemeClr>
                </a:solidFill>
                <a:latin typeface="HelveticaNeueLT Pro 37 ThCn" panose="020B0406020202030204" pitchFamily="34" charset="0"/>
              </a:rPr>
              <a:t>10.7 million people were affected, 2 died and 1 was missing.</a:t>
            </a:r>
          </a:p>
        </p:txBody>
      </p:sp>
      <p:cxnSp>
        <p:nvCxnSpPr>
          <p:cNvPr id="20" name="Straight Connector 214">
            <a:extLst>
              <a:ext uri="{FF2B5EF4-FFF2-40B4-BE49-F238E27FC236}">
                <a16:creationId xmlns:a16="http://schemas.microsoft.com/office/drawing/2014/main" id="{D0EEF46A-C6A9-4B0B-BF4B-8AADE8B921AF}"/>
              </a:ext>
            </a:extLst>
          </p:cNvPr>
          <p:cNvCxnSpPr/>
          <p:nvPr/>
        </p:nvCxnSpPr>
        <p:spPr>
          <a:xfrm>
            <a:off x="2460625" y="5405438"/>
            <a:ext cx="523875" cy="0"/>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1" name="TextBox 215">
            <a:extLst>
              <a:ext uri="{FF2B5EF4-FFF2-40B4-BE49-F238E27FC236}">
                <a16:creationId xmlns:a16="http://schemas.microsoft.com/office/drawing/2014/main" id="{32DDACFD-B888-4A0B-8D23-BDD2948A2B11}"/>
              </a:ext>
            </a:extLst>
          </p:cNvPr>
          <p:cNvSpPr txBox="1"/>
          <p:nvPr/>
        </p:nvSpPr>
        <p:spPr>
          <a:xfrm>
            <a:off x="5357813" y="4967288"/>
            <a:ext cx="1174750" cy="306387"/>
          </a:xfrm>
          <a:prstGeom prst="rect">
            <a:avLst/>
          </a:prstGeom>
          <a:noFill/>
        </p:spPr>
        <p:txBody>
          <a:bodyPr wrap="none">
            <a:spAutoFit/>
          </a:bodyPr>
          <a:lstStyle/>
          <a:p>
            <a:pPr algn="ctr">
              <a:defRPr/>
            </a:pPr>
            <a:r>
              <a:rPr lang="en-US" sz="1400" b="1" dirty="0">
                <a:solidFill>
                  <a:schemeClr val="tx1">
                    <a:lumMod val="50000"/>
                    <a:lumOff val="50000"/>
                  </a:schemeClr>
                </a:solidFill>
                <a:latin typeface="+mj-lt"/>
              </a:rPr>
              <a:t>Wuhan, China</a:t>
            </a:r>
            <a:endParaRPr lang="id-ID" sz="1400" b="1" dirty="0">
              <a:solidFill>
                <a:schemeClr val="tx1">
                  <a:lumMod val="50000"/>
                  <a:lumOff val="50000"/>
                </a:schemeClr>
              </a:solidFill>
              <a:latin typeface="+mj-lt"/>
            </a:endParaRPr>
          </a:p>
        </p:txBody>
      </p:sp>
      <p:sp>
        <p:nvSpPr>
          <p:cNvPr id="22" name="TextBox 216">
            <a:extLst>
              <a:ext uri="{FF2B5EF4-FFF2-40B4-BE49-F238E27FC236}">
                <a16:creationId xmlns:a16="http://schemas.microsoft.com/office/drawing/2014/main" id="{0CC85BC7-FC15-4788-B3FC-F55A505703C3}"/>
              </a:ext>
            </a:extLst>
          </p:cNvPr>
          <p:cNvSpPr txBox="1"/>
          <p:nvPr/>
        </p:nvSpPr>
        <p:spPr>
          <a:xfrm>
            <a:off x="4583113" y="5478463"/>
            <a:ext cx="2917825" cy="369887"/>
          </a:xfrm>
          <a:prstGeom prst="rect">
            <a:avLst/>
          </a:prstGeom>
          <a:noFill/>
        </p:spPr>
        <p:txBody>
          <a:bodyPr>
            <a:spAutoFit/>
          </a:bodyPr>
          <a:lstStyle/>
          <a:p>
            <a:pPr>
              <a:defRPr/>
            </a:pPr>
            <a:r>
              <a:rPr lang="en-US" sz="900" spc="300" dirty="0">
                <a:solidFill>
                  <a:schemeClr val="bg1">
                    <a:lumMod val="65000"/>
                  </a:schemeClr>
                </a:solidFill>
                <a:latin typeface="HelveticaNeueLT Pro 37 ThCn" panose="020B0406020202030204" pitchFamily="34" charset="0"/>
              </a:rPr>
              <a:t>The direct economic loss of disaster is about 4.8 billion yuan.</a:t>
            </a:r>
          </a:p>
        </p:txBody>
      </p:sp>
      <p:cxnSp>
        <p:nvCxnSpPr>
          <p:cNvPr id="23" name="Straight Connector 217">
            <a:extLst>
              <a:ext uri="{FF2B5EF4-FFF2-40B4-BE49-F238E27FC236}">
                <a16:creationId xmlns:a16="http://schemas.microsoft.com/office/drawing/2014/main" id="{7B7800DF-CA6B-4A72-8143-FC5FEBB40924}"/>
              </a:ext>
            </a:extLst>
          </p:cNvPr>
          <p:cNvCxnSpPr/>
          <p:nvPr/>
        </p:nvCxnSpPr>
        <p:spPr>
          <a:xfrm>
            <a:off x="5702300" y="5372100"/>
            <a:ext cx="522288" cy="0"/>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4" name="TextBox 218">
            <a:extLst>
              <a:ext uri="{FF2B5EF4-FFF2-40B4-BE49-F238E27FC236}">
                <a16:creationId xmlns:a16="http://schemas.microsoft.com/office/drawing/2014/main" id="{DFA15B9D-853D-403F-ADC8-1E09F2D352A5}"/>
              </a:ext>
            </a:extLst>
          </p:cNvPr>
          <p:cNvSpPr txBox="1"/>
          <p:nvPr/>
        </p:nvSpPr>
        <p:spPr>
          <a:xfrm>
            <a:off x="8812212" y="4973831"/>
            <a:ext cx="1104900" cy="307975"/>
          </a:xfrm>
          <a:prstGeom prst="rect">
            <a:avLst/>
          </a:prstGeom>
          <a:noFill/>
        </p:spPr>
        <p:txBody>
          <a:bodyPr wrap="none">
            <a:spAutoFit/>
          </a:bodyPr>
          <a:lstStyle/>
          <a:p>
            <a:pPr algn="ctr">
              <a:defRPr/>
            </a:pPr>
            <a:r>
              <a:rPr lang="en-US" sz="1400" b="1" dirty="0">
                <a:solidFill>
                  <a:schemeClr val="tx1">
                    <a:lumMod val="50000"/>
                    <a:lumOff val="50000"/>
                  </a:schemeClr>
                </a:solidFill>
                <a:latin typeface="+mj-lt"/>
              </a:rPr>
              <a:t>Odisha, India</a:t>
            </a:r>
            <a:endParaRPr lang="id-ID" sz="1400" b="1" dirty="0">
              <a:solidFill>
                <a:schemeClr val="accent2"/>
              </a:solidFill>
              <a:latin typeface="+mj-lt"/>
            </a:endParaRPr>
          </a:p>
        </p:txBody>
      </p:sp>
      <p:sp>
        <p:nvSpPr>
          <p:cNvPr id="25" name="TextBox 219">
            <a:extLst>
              <a:ext uri="{FF2B5EF4-FFF2-40B4-BE49-F238E27FC236}">
                <a16:creationId xmlns:a16="http://schemas.microsoft.com/office/drawing/2014/main" id="{9F05C99D-229D-47D5-9277-988975BE8D8C}"/>
              </a:ext>
            </a:extLst>
          </p:cNvPr>
          <p:cNvSpPr txBox="1"/>
          <p:nvPr/>
        </p:nvSpPr>
        <p:spPr>
          <a:xfrm>
            <a:off x="7885113" y="5429250"/>
            <a:ext cx="2978150" cy="508000"/>
          </a:xfrm>
          <a:prstGeom prst="rect">
            <a:avLst/>
          </a:prstGeom>
          <a:noFill/>
        </p:spPr>
        <p:txBody>
          <a:bodyPr>
            <a:spAutoFit/>
          </a:bodyPr>
          <a:lstStyle/>
          <a:p>
            <a:pPr>
              <a:defRPr/>
            </a:pPr>
            <a:r>
              <a:rPr lang="en-US" sz="900" spc="300" dirty="0">
                <a:solidFill>
                  <a:schemeClr val="bg1">
                    <a:lumMod val="65000"/>
                  </a:schemeClr>
                </a:solidFill>
                <a:latin typeface="HelveticaNeueLT Pro 37 ThCn" panose="020B0406020202030204" pitchFamily="34" charset="0"/>
              </a:rPr>
              <a:t>At least 600 people have died and thousands are stranded or missing on the edge of the Himalayas.</a:t>
            </a:r>
          </a:p>
        </p:txBody>
      </p:sp>
      <p:cxnSp>
        <p:nvCxnSpPr>
          <p:cNvPr id="26" name="Straight Connector 220">
            <a:extLst>
              <a:ext uri="{FF2B5EF4-FFF2-40B4-BE49-F238E27FC236}">
                <a16:creationId xmlns:a16="http://schemas.microsoft.com/office/drawing/2014/main" id="{866EF28E-61EA-40AD-B229-9C42D3C1D0F8}"/>
              </a:ext>
            </a:extLst>
          </p:cNvPr>
          <p:cNvCxnSpPr/>
          <p:nvPr/>
        </p:nvCxnSpPr>
        <p:spPr>
          <a:xfrm>
            <a:off x="9102725" y="5365750"/>
            <a:ext cx="523875" cy="0"/>
          </a:xfrm>
          <a:prstGeom prst="line">
            <a:avLst/>
          </a:prstGeom>
          <a:ln w="6350">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6166" name="Picture 2" descr="âæ´ªæ¶ç¾å®³æé½âçå¾çæç´¢ç»æ">
            <a:extLst>
              <a:ext uri="{FF2B5EF4-FFF2-40B4-BE49-F238E27FC236}">
                <a16:creationId xmlns:a16="http://schemas.microsoft.com/office/drawing/2014/main" id="{3F576394-E263-4D8F-A2A1-25B5F2EE4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6175" y="1782763"/>
            <a:ext cx="3197225" cy="304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7" name="图片 2" descr="图片包含 文字, 报纸, 照片&#10;&#10;已生成极高可信度的说明">
            <a:extLst>
              <a:ext uri="{FF2B5EF4-FFF2-40B4-BE49-F238E27FC236}">
                <a16:creationId xmlns:a16="http://schemas.microsoft.com/office/drawing/2014/main" id="{91495B57-CE07-44C0-B5BC-BDD5D4A4EB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4463" y="1782763"/>
            <a:ext cx="3206750"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8" name="Picture 10" descr="相关图片">
            <a:extLst>
              <a:ext uri="{FF2B5EF4-FFF2-40B4-BE49-F238E27FC236}">
                <a16:creationId xmlns:a16="http://schemas.microsoft.com/office/drawing/2014/main" id="{FBFC4B88-611F-4ECC-9AB9-CDC663D666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2300" y="1806575"/>
            <a:ext cx="320675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图片包含 文字&#10;&#10;已生成高可信度的说明">
            <a:extLst>
              <a:ext uri="{FF2B5EF4-FFF2-40B4-BE49-F238E27FC236}">
                <a16:creationId xmlns:a16="http://schemas.microsoft.com/office/drawing/2014/main" id="{81536FE3-9177-47C7-B391-25AE4A5A80C6}"/>
              </a:ext>
            </a:extLst>
          </p:cNvPr>
          <p:cNvPicPr>
            <a:picLocks noChangeAspect="1"/>
          </p:cNvPicPr>
          <p:nvPr/>
        </p:nvPicPr>
        <p:blipFill rotWithShape="1">
          <a:blip r:embed="rId9">
            <a:extLst>
              <a:ext uri="{28A0092B-C50C-407E-A947-70E740481C1C}">
                <a14:useLocalDpi xmlns:a14="http://schemas.microsoft.com/office/drawing/2010/main" val="0"/>
              </a:ext>
            </a:extLst>
          </a:blip>
          <a:srcRect l="13873" b="12130"/>
          <a:stretch/>
        </p:blipFill>
        <p:spPr>
          <a:xfrm>
            <a:off x="9993084" y="1"/>
            <a:ext cx="927294" cy="858837"/>
          </a:xfrm>
          <a:prstGeom prst="rect">
            <a:avLst/>
          </a:prstGeom>
          <a:solidFill>
            <a:srgbClr val="00A0E9"/>
          </a:solidFill>
        </p:spPr>
      </p:pic>
    </p:spTree>
  </p:cSld>
  <p:clrMapOvr>
    <a:masterClrMapping/>
  </p:clrMapOvr>
  <p:transition spd="slow" advTm="447"/>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nodeType="afterGroup">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nodeType="afterGroup">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nodeType="afterGroup">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nodeType="afterGroup">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nodeType="afterGroup">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nodeType="afterGroup">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nodeType="afterGroup">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p:bldP spid="19" grpId="0"/>
      <p:bldP spid="21" grpId="0"/>
      <p:bldP spid="22"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descr="C:\Users\apple\Desktop\mb\222222222\3.png">
            <a:extLst>
              <a:ext uri="{FF2B5EF4-FFF2-40B4-BE49-F238E27FC236}">
                <a16:creationId xmlns:a16="http://schemas.microsoft.com/office/drawing/2014/main" id="{A0DB3B81-CD7B-4FC0-9174-F279B3FC0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3788" y="0"/>
            <a:ext cx="10112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12" descr="C:\Users\apple\Desktop\mb\222222222\5.png">
            <a:extLst>
              <a:ext uri="{FF2B5EF4-FFF2-40B4-BE49-F238E27FC236}">
                <a16:creationId xmlns:a16="http://schemas.microsoft.com/office/drawing/2014/main" id="{238EF218-DC8D-4380-90B7-B988C0D20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363" y="671513"/>
            <a:ext cx="109537"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矩形 9">
            <a:extLst>
              <a:ext uri="{FF2B5EF4-FFF2-40B4-BE49-F238E27FC236}">
                <a16:creationId xmlns:a16="http://schemas.microsoft.com/office/drawing/2014/main" id="{083F29AF-6FCF-4927-AA53-3F120E61095F}"/>
              </a:ext>
            </a:extLst>
          </p:cNvPr>
          <p:cNvSpPr>
            <a:spLocks noChangeArrowheads="1"/>
          </p:cNvSpPr>
          <p:nvPr/>
        </p:nvSpPr>
        <p:spPr bwMode="auto">
          <a:xfrm>
            <a:off x="1243013" y="561975"/>
            <a:ext cx="1531445"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700" dirty="0">
                <a:solidFill>
                  <a:srgbClr val="A6A6A6"/>
                </a:solidFill>
                <a:latin typeface="微软雅黑" panose="020B0503020204020204" pitchFamily="34" charset="-122"/>
                <a:ea typeface="微软雅黑" panose="020B0503020204020204" pitchFamily="34" charset="-122"/>
              </a:rPr>
              <a:t>Backgrounds</a:t>
            </a:r>
            <a:endParaRPr lang="zh-CN" altLang="en-US" sz="1700" dirty="0">
              <a:solidFill>
                <a:srgbClr val="A6A6A6"/>
              </a:solidFill>
              <a:latin typeface="微软雅黑" panose="020B0503020204020204" pitchFamily="34" charset="-122"/>
              <a:ea typeface="微软雅黑" panose="020B0503020204020204" pitchFamily="34" charset="-122"/>
            </a:endParaRPr>
          </a:p>
        </p:txBody>
      </p:sp>
      <p:sp>
        <p:nvSpPr>
          <p:cNvPr id="7174" name="矩形 16">
            <a:hlinkClick r:id="rId4" action="ppaction://hlinksldjump">
              <a:snd r:embed="rId5" name="click.wav"/>
            </a:hlinkClick>
            <a:hlinkHover r:id="" action="ppaction://noaction" highlightClick="1"/>
            <a:extLst>
              <a:ext uri="{FF2B5EF4-FFF2-40B4-BE49-F238E27FC236}">
                <a16:creationId xmlns:a16="http://schemas.microsoft.com/office/drawing/2014/main" id="{682442E9-6F0D-4CEB-8CD5-9B06CCB5196B}"/>
              </a:ext>
            </a:extLst>
          </p:cNvPr>
          <p:cNvSpPr>
            <a:spLocks noChangeArrowheads="1"/>
          </p:cNvSpPr>
          <p:nvPr/>
        </p:nvSpPr>
        <p:spPr bwMode="auto">
          <a:xfrm>
            <a:off x="10685463" y="6288088"/>
            <a:ext cx="11096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000">
                <a:solidFill>
                  <a:srgbClr val="00A0E9"/>
                </a:solidFill>
                <a:latin typeface="方正大标宋简体" pitchFamily="2" charset="-122"/>
                <a:ea typeface="方正大标宋简体" pitchFamily="2" charset="-122"/>
              </a:rPr>
              <a:t>【DIRECTORY】</a:t>
            </a:r>
            <a:endParaRPr lang="zh-CN" altLang="en-US" sz="1000">
              <a:solidFill>
                <a:srgbClr val="00A0E9"/>
              </a:solidFill>
              <a:latin typeface="方正大标宋简体" pitchFamily="2" charset="-122"/>
              <a:ea typeface="方正大标宋简体" pitchFamily="2" charset="-122"/>
            </a:endParaRPr>
          </a:p>
        </p:txBody>
      </p:sp>
      <p:pic>
        <p:nvPicPr>
          <p:cNvPr id="7175" name="图片 3" descr="图片包含 文字&#10;&#10;已生成高可信度的说明">
            <a:extLst>
              <a:ext uri="{FF2B5EF4-FFF2-40B4-BE49-F238E27FC236}">
                <a16:creationId xmlns:a16="http://schemas.microsoft.com/office/drawing/2014/main" id="{69195178-CBC5-438E-8E3F-C15617FF74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2299" y="2141308"/>
            <a:ext cx="4767726" cy="394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11">
            <a:extLst>
              <a:ext uri="{FF2B5EF4-FFF2-40B4-BE49-F238E27FC236}">
                <a16:creationId xmlns:a16="http://schemas.microsoft.com/office/drawing/2014/main" id="{4568A842-9DD9-41C8-B91E-3B46C4D64222}"/>
              </a:ext>
            </a:extLst>
          </p:cNvPr>
          <p:cNvGrpSpPr/>
          <p:nvPr/>
        </p:nvGrpSpPr>
        <p:grpSpPr>
          <a:xfrm>
            <a:off x="685378" y="4763127"/>
            <a:ext cx="2318082" cy="1322387"/>
            <a:chOff x="5061945" y="3322470"/>
            <a:chExt cx="1928798" cy="1095075"/>
          </a:xfrm>
        </p:grpSpPr>
        <p:sp>
          <p:nvSpPr>
            <p:cNvPr id="28" name="Freeform 374">
              <a:extLst>
                <a:ext uri="{FF2B5EF4-FFF2-40B4-BE49-F238E27FC236}">
                  <a16:creationId xmlns:a16="http://schemas.microsoft.com/office/drawing/2014/main" id="{30BA7545-1BA4-48FD-B9C4-E5B020F24A88}"/>
                </a:ext>
              </a:extLst>
            </p:cNvPr>
            <p:cNvSpPr/>
            <p:nvPr/>
          </p:nvSpPr>
          <p:spPr>
            <a:xfrm>
              <a:off x="5061945" y="3371812"/>
              <a:ext cx="1928798" cy="1045733"/>
            </a:xfrm>
            <a:custGeom>
              <a:avLst/>
              <a:gdLst/>
              <a:ahLst/>
              <a:cxnLst/>
              <a:rect l="0" t="0" r="0" b="0"/>
              <a:pathLst>
                <a:path w="1261600" h="684000">
                  <a:moveTo>
                    <a:pt x="76000" y="0"/>
                  </a:moveTo>
                  <a:lnTo>
                    <a:pt x="1185600" y="0"/>
                  </a:lnTo>
                  <a:cubicBezTo>
                    <a:pt x="1227575" y="0"/>
                    <a:pt x="1261600" y="34025"/>
                    <a:pt x="1261600" y="76000"/>
                  </a:cubicBezTo>
                  <a:lnTo>
                    <a:pt x="1261600" y="608000"/>
                  </a:lnTo>
                  <a:cubicBezTo>
                    <a:pt x="1261600" y="649975"/>
                    <a:pt x="1227575" y="684000"/>
                    <a:pt x="1185600" y="684000"/>
                  </a:cubicBezTo>
                  <a:lnTo>
                    <a:pt x="76000" y="684000"/>
                  </a:lnTo>
                  <a:cubicBezTo>
                    <a:pt x="34025" y="684000"/>
                    <a:pt x="0" y="649975"/>
                    <a:pt x="0" y="608000"/>
                  </a:cubicBezTo>
                  <a:lnTo>
                    <a:pt x="0" y="76000"/>
                  </a:lnTo>
                  <a:cubicBezTo>
                    <a:pt x="0" y="34025"/>
                    <a:pt x="34025" y="0"/>
                    <a:pt x="76000" y="0"/>
                  </a:cubicBezTo>
                  <a:close/>
                </a:path>
              </a:pathLst>
            </a:custGeom>
            <a:solidFill>
              <a:srgbClr val="9BBB59">
                <a:lumMod val="75000"/>
              </a:srgbClr>
            </a:solidFill>
            <a:ln w="7600" cap="flat">
              <a:noFill/>
              <a:bevel/>
            </a:ln>
            <a:effectLst/>
          </p:spPr>
        </p:sp>
        <p:sp>
          <p:nvSpPr>
            <p:cNvPr id="30" name="Freeform 256">
              <a:extLst>
                <a:ext uri="{FF2B5EF4-FFF2-40B4-BE49-F238E27FC236}">
                  <a16:creationId xmlns:a16="http://schemas.microsoft.com/office/drawing/2014/main" id="{DF80EE67-B24E-4299-A0B4-B64373656BA6}"/>
                </a:ext>
              </a:extLst>
            </p:cNvPr>
            <p:cNvSpPr/>
            <p:nvPr/>
          </p:nvSpPr>
          <p:spPr>
            <a:xfrm>
              <a:off x="5061945" y="3322470"/>
              <a:ext cx="1928798" cy="1045733"/>
            </a:xfrm>
            <a:custGeom>
              <a:avLst/>
              <a:gdLst/>
              <a:ahLst/>
              <a:cxnLst/>
              <a:rect l="0" t="0" r="0" b="0"/>
              <a:pathLst>
                <a:path w="1261600" h="684000">
                  <a:moveTo>
                    <a:pt x="76000" y="0"/>
                  </a:moveTo>
                  <a:lnTo>
                    <a:pt x="1185600" y="0"/>
                  </a:lnTo>
                  <a:cubicBezTo>
                    <a:pt x="1227575" y="0"/>
                    <a:pt x="1261600" y="34025"/>
                    <a:pt x="1261600" y="76000"/>
                  </a:cubicBezTo>
                  <a:lnTo>
                    <a:pt x="1261600" y="608000"/>
                  </a:lnTo>
                  <a:cubicBezTo>
                    <a:pt x="1261600" y="649975"/>
                    <a:pt x="1227575" y="684000"/>
                    <a:pt x="1185600" y="684000"/>
                  </a:cubicBezTo>
                  <a:lnTo>
                    <a:pt x="76000" y="684000"/>
                  </a:lnTo>
                  <a:cubicBezTo>
                    <a:pt x="34025" y="684000"/>
                    <a:pt x="0" y="649975"/>
                    <a:pt x="0" y="608000"/>
                  </a:cubicBezTo>
                  <a:lnTo>
                    <a:pt x="0" y="76000"/>
                  </a:lnTo>
                  <a:cubicBezTo>
                    <a:pt x="0" y="34025"/>
                    <a:pt x="34025" y="0"/>
                    <a:pt x="76000" y="0"/>
                  </a:cubicBezTo>
                  <a:close/>
                </a:path>
              </a:pathLst>
            </a:custGeom>
            <a:solidFill>
              <a:srgbClr val="9BBB59"/>
            </a:solidFill>
            <a:ln w="7600" cap="flat">
              <a:noFill/>
              <a:bevel/>
            </a:ln>
            <a:effectLst/>
          </p:spPr>
        </p:sp>
        <p:sp>
          <p:nvSpPr>
            <p:cNvPr id="32" name="Text 4668">
              <a:extLst>
                <a:ext uri="{FF2B5EF4-FFF2-40B4-BE49-F238E27FC236}">
                  <a16:creationId xmlns:a16="http://schemas.microsoft.com/office/drawing/2014/main" id="{5598D817-EA5F-4538-B894-46CF840869F0}"/>
                </a:ext>
              </a:extLst>
            </p:cNvPr>
            <p:cNvSpPr txBox="1"/>
            <p:nvPr/>
          </p:nvSpPr>
          <p:spPr>
            <a:xfrm>
              <a:off x="5154944" y="3441565"/>
              <a:ext cx="1754509" cy="766871"/>
            </a:xfrm>
            <a:prstGeom prst="rect">
              <a:avLst/>
            </a:prstGeom>
            <a:noFill/>
          </p:spPr>
          <p:txBody>
            <a:bodyPr wrap="square" lIns="36000" tIns="18000" rIns="36000" bIns="1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ource Sans Pro Light"/>
                  <a:ea typeface="+mn-ea"/>
                </a:rPr>
                <a:t>Conservative design concept: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ource Sans Pro Light"/>
                  <a:ea typeface="+mn-ea"/>
                </a:rPr>
                <a:t> “Drainage-based”</a:t>
              </a:r>
            </a:p>
          </p:txBody>
        </p:sp>
      </p:grpSp>
      <p:grpSp>
        <p:nvGrpSpPr>
          <p:cNvPr id="36" name="Group 14">
            <a:extLst>
              <a:ext uri="{FF2B5EF4-FFF2-40B4-BE49-F238E27FC236}">
                <a16:creationId xmlns:a16="http://schemas.microsoft.com/office/drawing/2014/main" id="{FD5781A6-17AE-43FB-B07D-A41428BC4419}"/>
              </a:ext>
            </a:extLst>
          </p:cNvPr>
          <p:cNvGrpSpPr/>
          <p:nvPr/>
        </p:nvGrpSpPr>
        <p:grpSpPr>
          <a:xfrm>
            <a:off x="258574" y="2971385"/>
            <a:ext cx="2620601" cy="1322387"/>
            <a:chOff x="2970389" y="4635447"/>
            <a:chExt cx="1743062" cy="854015"/>
          </a:xfrm>
        </p:grpSpPr>
        <p:sp>
          <p:nvSpPr>
            <p:cNvPr id="37" name="Freeform 379">
              <a:extLst>
                <a:ext uri="{FF2B5EF4-FFF2-40B4-BE49-F238E27FC236}">
                  <a16:creationId xmlns:a16="http://schemas.microsoft.com/office/drawing/2014/main" id="{0A86142A-26AA-4123-A0ED-FBA4F14596DC}"/>
                </a:ext>
              </a:extLst>
            </p:cNvPr>
            <p:cNvSpPr/>
            <p:nvPr/>
          </p:nvSpPr>
          <p:spPr>
            <a:xfrm>
              <a:off x="3086669" y="4699353"/>
              <a:ext cx="1510504" cy="790109"/>
            </a:xfrm>
            <a:custGeom>
              <a:avLst/>
              <a:gdLst/>
              <a:ahLst/>
              <a:cxnLst/>
              <a:rect l="0" t="0" r="0" b="0"/>
              <a:pathLst>
                <a:path w="988000" h="516800">
                  <a:moveTo>
                    <a:pt x="76000" y="0"/>
                  </a:moveTo>
                  <a:lnTo>
                    <a:pt x="912000" y="0"/>
                  </a:lnTo>
                  <a:cubicBezTo>
                    <a:pt x="953975" y="0"/>
                    <a:pt x="988000" y="34025"/>
                    <a:pt x="988000" y="76000"/>
                  </a:cubicBezTo>
                  <a:lnTo>
                    <a:pt x="988000" y="440800"/>
                  </a:lnTo>
                  <a:cubicBezTo>
                    <a:pt x="988000" y="482775"/>
                    <a:pt x="953975" y="516800"/>
                    <a:pt x="912000" y="516800"/>
                  </a:cubicBezTo>
                  <a:lnTo>
                    <a:pt x="76000" y="516800"/>
                  </a:lnTo>
                  <a:cubicBezTo>
                    <a:pt x="34025" y="516800"/>
                    <a:pt x="0" y="482775"/>
                    <a:pt x="0" y="440800"/>
                  </a:cubicBezTo>
                  <a:lnTo>
                    <a:pt x="0" y="76000"/>
                  </a:lnTo>
                  <a:cubicBezTo>
                    <a:pt x="0" y="34025"/>
                    <a:pt x="34025" y="0"/>
                    <a:pt x="76000" y="0"/>
                  </a:cubicBezTo>
                  <a:close/>
                </a:path>
              </a:pathLst>
            </a:custGeom>
            <a:solidFill>
              <a:srgbClr val="C0392B">
                <a:lumMod val="75000"/>
              </a:srgbClr>
            </a:solidFill>
            <a:ln w="7600" cap="flat">
              <a:noFill/>
              <a:bevel/>
            </a:ln>
            <a:effectLst/>
          </p:spPr>
        </p:sp>
        <p:sp>
          <p:nvSpPr>
            <p:cNvPr id="38" name="Freeform 250">
              <a:extLst>
                <a:ext uri="{FF2B5EF4-FFF2-40B4-BE49-F238E27FC236}">
                  <a16:creationId xmlns:a16="http://schemas.microsoft.com/office/drawing/2014/main" id="{799808A0-E1CA-44C4-8202-371A86C35AE5}"/>
                </a:ext>
              </a:extLst>
            </p:cNvPr>
            <p:cNvSpPr/>
            <p:nvPr/>
          </p:nvSpPr>
          <p:spPr>
            <a:xfrm>
              <a:off x="3086669" y="4635447"/>
              <a:ext cx="1510504" cy="790109"/>
            </a:xfrm>
            <a:custGeom>
              <a:avLst/>
              <a:gdLst/>
              <a:ahLst/>
              <a:cxnLst/>
              <a:rect l="0" t="0" r="0" b="0"/>
              <a:pathLst>
                <a:path w="988000" h="516800">
                  <a:moveTo>
                    <a:pt x="76000" y="0"/>
                  </a:moveTo>
                  <a:lnTo>
                    <a:pt x="912000" y="0"/>
                  </a:lnTo>
                  <a:cubicBezTo>
                    <a:pt x="953975" y="0"/>
                    <a:pt x="988000" y="34025"/>
                    <a:pt x="988000" y="76000"/>
                  </a:cubicBezTo>
                  <a:lnTo>
                    <a:pt x="988000" y="440800"/>
                  </a:lnTo>
                  <a:cubicBezTo>
                    <a:pt x="988000" y="482775"/>
                    <a:pt x="953975" y="516800"/>
                    <a:pt x="912000" y="516800"/>
                  </a:cubicBezTo>
                  <a:lnTo>
                    <a:pt x="76000" y="516800"/>
                  </a:lnTo>
                  <a:cubicBezTo>
                    <a:pt x="34025" y="516800"/>
                    <a:pt x="0" y="482775"/>
                    <a:pt x="0" y="440800"/>
                  </a:cubicBezTo>
                  <a:lnTo>
                    <a:pt x="0" y="76000"/>
                  </a:lnTo>
                  <a:cubicBezTo>
                    <a:pt x="0" y="34025"/>
                    <a:pt x="34025" y="0"/>
                    <a:pt x="76000" y="0"/>
                  </a:cubicBezTo>
                  <a:close/>
                </a:path>
              </a:pathLst>
            </a:custGeom>
            <a:solidFill>
              <a:srgbClr val="C0392B"/>
            </a:solidFill>
            <a:ln w="7600" cap="flat">
              <a:noFill/>
              <a:bevel/>
            </a:ln>
            <a:effectLst/>
          </p:spPr>
        </p:sp>
        <p:sp>
          <p:nvSpPr>
            <p:cNvPr id="39" name="Text 4671">
              <a:extLst>
                <a:ext uri="{FF2B5EF4-FFF2-40B4-BE49-F238E27FC236}">
                  <a16:creationId xmlns:a16="http://schemas.microsoft.com/office/drawing/2014/main" id="{9225BE46-7388-4AE3-9DBA-682C31EFD41D}"/>
                </a:ext>
              </a:extLst>
            </p:cNvPr>
            <p:cNvSpPr txBox="1"/>
            <p:nvPr/>
          </p:nvSpPr>
          <p:spPr>
            <a:xfrm>
              <a:off x="2970389" y="4775624"/>
              <a:ext cx="1743062" cy="580963"/>
            </a:xfrm>
            <a:prstGeom prst="rect">
              <a:avLst/>
            </a:prstGeom>
            <a:noFill/>
          </p:spPr>
          <p:txBody>
            <a:bodyPr wrap="square" lIns="36000" tIns="18000" rIns="36000" bIns="1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ource Sans Pro Light"/>
                  <a:ea typeface="+mn-ea"/>
                </a:rPr>
                <a:t>Lagging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ource Sans Pro Light"/>
                  <a:ea typeface="+mn-ea"/>
                </a:rPr>
                <a:t>drainage system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ource Sans Pro Light"/>
                  <a:ea typeface="+mn-ea"/>
                </a:rPr>
                <a:t>design</a:t>
              </a:r>
            </a:p>
          </p:txBody>
        </p:sp>
      </p:grpSp>
      <p:grpSp>
        <p:nvGrpSpPr>
          <p:cNvPr id="40" name="Group 13">
            <a:extLst>
              <a:ext uri="{FF2B5EF4-FFF2-40B4-BE49-F238E27FC236}">
                <a16:creationId xmlns:a16="http://schemas.microsoft.com/office/drawing/2014/main" id="{66BF03C3-54D4-44A2-8F67-69493136882E}"/>
              </a:ext>
            </a:extLst>
          </p:cNvPr>
          <p:cNvGrpSpPr/>
          <p:nvPr/>
        </p:nvGrpSpPr>
        <p:grpSpPr>
          <a:xfrm>
            <a:off x="1122363" y="1196706"/>
            <a:ext cx="2318082" cy="1262802"/>
            <a:chOff x="2970477" y="2793795"/>
            <a:chExt cx="1626697" cy="1129972"/>
          </a:xfrm>
        </p:grpSpPr>
        <p:sp>
          <p:nvSpPr>
            <p:cNvPr id="41" name="Freeform 378">
              <a:extLst>
                <a:ext uri="{FF2B5EF4-FFF2-40B4-BE49-F238E27FC236}">
                  <a16:creationId xmlns:a16="http://schemas.microsoft.com/office/drawing/2014/main" id="{3F535B02-0F0D-40A7-9D68-93212195DAE0}"/>
                </a:ext>
              </a:extLst>
            </p:cNvPr>
            <p:cNvSpPr/>
            <p:nvPr/>
          </p:nvSpPr>
          <p:spPr>
            <a:xfrm>
              <a:off x="2970477" y="2843175"/>
              <a:ext cx="1626697" cy="1080592"/>
            </a:xfrm>
            <a:custGeom>
              <a:avLst/>
              <a:gdLst/>
              <a:ahLst/>
              <a:cxnLst/>
              <a:rect l="0" t="0" r="0" b="0"/>
              <a:pathLst>
                <a:path w="1064000" h="706800">
                  <a:moveTo>
                    <a:pt x="76000" y="0"/>
                  </a:moveTo>
                  <a:lnTo>
                    <a:pt x="988000" y="0"/>
                  </a:lnTo>
                  <a:cubicBezTo>
                    <a:pt x="1029975" y="0"/>
                    <a:pt x="1064000" y="34025"/>
                    <a:pt x="1064000" y="76000"/>
                  </a:cubicBezTo>
                  <a:lnTo>
                    <a:pt x="1064000" y="630800"/>
                  </a:lnTo>
                  <a:cubicBezTo>
                    <a:pt x="1064000" y="672775"/>
                    <a:pt x="1029975" y="706800"/>
                    <a:pt x="988000" y="706800"/>
                  </a:cubicBezTo>
                  <a:lnTo>
                    <a:pt x="76000" y="706800"/>
                  </a:lnTo>
                  <a:cubicBezTo>
                    <a:pt x="34025" y="706800"/>
                    <a:pt x="0" y="672775"/>
                    <a:pt x="0" y="630800"/>
                  </a:cubicBezTo>
                  <a:lnTo>
                    <a:pt x="0" y="76000"/>
                  </a:lnTo>
                  <a:cubicBezTo>
                    <a:pt x="0" y="34025"/>
                    <a:pt x="34025" y="0"/>
                    <a:pt x="76000" y="0"/>
                  </a:cubicBezTo>
                  <a:close/>
                </a:path>
              </a:pathLst>
            </a:custGeom>
            <a:solidFill>
              <a:srgbClr val="2980B9">
                <a:lumMod val="75000"/>
              </a:srgbClr>
            </a:solidFill>
            <a:ln w="7600" cap="flat">
              <a:noFill/>
              <a:bevel/>
            </a:ln>
            <a:effectLst/>
          </p:spPr>
        </p:sp>
        <p:sp>
          <p:nvSpPr>
            <p:cNvPr id="42" name="Freeform 248">
              <a:extLst>
                <a:ext uri="{FF2B5EF4-FFF2-40B4-BE49-F238E27FC236}">
                  <a16:creationId xmlns:a16="http://schemas.microsoft.com/office/drawing/2014/main" id="{78FD86DF-0FCB-4061-8E56-8B2763DEC9ED}"/>
                </a:ext>
              </a:extLst>
            </p:cNvPr>
            <p:cNvSpPr/>
            <p:nvPr/>
          </p:nvSpPr>
          <p:spPr>
            <a:xfrm>
              <a:off x="2970477" y="2793795"/>
              <a:ext cx="1626697" cy="1080592"/>
            </a:xfrm>
            <a:custGeom>
              <a:avLst/>
              <a:gdLst/>
              <a:ahLst/>
              <a:cxnLst/>
              <a:rect l="0" t="0" r="0" b="0"/>
              <a:pathLst>
                <a:path w="1064000" h="706800">
                  <a:moveTo>
                    <a:pt x="76000" y="0"/>
                  </a:moveTo>
                  <a:lnTo>
                    <a:pt x="988000" y="0"/>
                  </a:lnTo>
                  <a:cubicBezTo>
                    <a:pt x="1029975" y="0"/>
                    <a:pt x="1064000" y="34025"/>
                    <a:pt x="1064000" y="76000"/>
                  </a:cubicBezTo>
                  <a:lnTo>
                    <a:pt x="1064000" y="630800"/>
                  </a:lnTo>
                  <a:cubicBezTo>
                    <a:pt x="1064000" y="672775"/>
                    <a:pt x="1029975" y="706800"/>
                    <a:pt x="988000" y="706800"/>
                  </a:cubicBezTo>
                  <a:lnTo>
                    <a:pt x="76000" y="706800"/>
                  </a:lnTo>
                  <a:cubicBezTo>
                    <a:pt x="34025" y="706800"/>
                    <a:pt x="0" y="672775"/>
                    <a:pt x="0" y="630800"/>
                  </a:cubicBezTo>
                  <a:lnTo>
                    <a:pt x="0" y="76000"/>
                  </a:lnTo>
                  <a:cubicBezTo>
                    <a:pt x="0" y="34025"/>
                    <a:pt x="34025" y="0"/>
                    <a:pt x="76000" y="0"/>
                  </a:cubicBezTo>
                  <a:close/>
                </a:path>
              </a:pathLst>
            </a:custGeom>
            <a:solidFill>
              <a:srgbClr val="2980B9"/>
            </a:solidFill>
            <a:ln w="7600" cap="flat">
              <a:noFill/>
              <a:bevel/>
            </a:ln>
            <a:effectLst/>
          </p:spPr>
        </p:sp>
        <p:sp>
          <p:nvSpPr>
            <p:cNvPr id="43" name="Text 4672">
              <a:extLst>
                <a:ext uri="{FF2B5EF4-FFF2-40B4-BE49-F238E27FC236}">
                  <a16:creationId xmlns:a16="http://schemas.microsoft.com/office/drawing/2014/main" id="{F365B40E-6BF4-4B91-89FA-F4291AC113B3}"/>
                </a:ext>
              </a:extLst>
            </p:cNvPr>
            <p:cNvSpPr txBox="1"/>
            <p:nvPr/>
          </p:nvSpPr>
          <p:spPr>
            <a:xfrm>
              <a:off x="3022763" y="3005842"/>
              <a:ext cx="1522124" cy="871445"/>
            </a:xfrm>
            <a:prstGeom prst="rect">
              <a:avLst/>
            </a:prstGeom>
            <a:noFill/>
          </p:spPr>
          <p:txBody>
            <a:bodyPr wrap="square" lIns="36000" tIns="18000" rIns="36000" bIns="1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ource Sans Pro Light"/>
                  <a:ea typeface="+mn-ea"/>
                </a:rPr>
                <a:t>Rapid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ource Sans Pro Light"/>
                  <a:ea typeface="+mn-ea"/>
                </a:rPr>
                <a:t>development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ource Sans Pro Light"/>
                  <a:ea typeface="+mn-ea"/>
                </a:rPr>
                <a:t>the city</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dirty="0">
                <a:ln>
                  <a:noFill/>
                </a:ln>
                <a:solidFill>
                  <a:prstClr val="white"/>
                </a:solidFill>
                <a:effectLst/>
                <a:uLnTx/>
                <a:uFillTx/>
                <a:latin typeface="Source Sans Pro Light"/>
                <a:ea typeface="+mn-ea"/>
              </a:endParaRPr>
            </a:p>
          </p:txBody>
        </p:sp>
      </p:grpSp>
      <p:grpSp>
        <p:nvGrpSpPr>
          <p:cNvPr id="48" name="Group 10">
            <a:extLst>
              <a:ext uri="{FF2B5EF4-FFF2-40B4-BE49-F238E27FC236}">
                <a16:creationId xmlns:a16="http://schemas.microsoft.com/office/drawing/2014/main" id="{D37073C4-870B-4C14-8582-050EF42EB709}"/>
              </a:ext>
            </a:extLst>
          </p:cNvPr>
          <p:cNvGrpSpPr/>
          <p:nvPr/>
        </p:nvGrpSpPr>
        <p:grpSpPr>
          <a:xfrm>
            <a:off x="4936959" y="915988"/>
            <a:ext cx="2318081" cy="1207617"/>
            <a:chOff x="7455512" y="2639837"/>
            <a:chExt cx="1603458" cy="840592"/>
          </a:xfrm>
        </p:grpSpPr>
        <p:sp>
          <p:nvSpPr>
            <p:cNvPr id="49" name="Freeform 375">
              <a:extLst>
                <a:ext uri="{FF2B5EF4-FFF2-40B4-BE49-F238E27FC236}">
                  <a16:creationId xmlns:a16="http://schemas.microsoft.com/office/drawing/2014/main" id="{19036F9A-46BE-4161-90AE-071403601D92}"/>
                </a:ext>
              </a:extLst>
            </p:cNvPr>
            <p:cNvSpPr/>
            <p:nvPr/>
          </p:nvSpPr>
          <p:spPr>
            <a:xfrm>
              <a:off x="7455512" y="2690320"/>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16A085">
                <a:lumMod val="75000"/>
              </a:srgbClr>
            </a:solidFill>
            <a:ln w="7600" cap="flat">
              <a:noFill/>
              <a:bevel/>
            </a:ln>
            <a:effectLst/>
          </p:spPr>
        </p:sp>
        <p:sp>
          <p:nvSpPr>
            <p:cNvPr id="50" name="Freeform 254">
              <a:extLst>
                <a:ext uri="{FF2B5EF4-FFF2-40B4-BE49-F238E27FC236}">
                  <a16:creationId xmlns:a16="http://schemas.microsoft.com/office/drawing/2014/main" id="{9AB192B6-D3F4-44F7-907F-8C4065F2E13A}"/>
                </a:ext>
              </a:extLst>
            </p:cNvPr>
            <p:cNvSpPr/>
            <p:nvPr/>
          </p:nvSpPr>
          <p:spPr>
            <a:xfrm>
              <a:off x="7455512" y="2639837"/>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16A085"/>
            </a:solidFill>
            <a:ln w="7600" cap="flat">
              <a:noFill/>
              <a:bevel/>
            </a:ln>
            <a:effectLst/>
          </p:spPr>
        </p:sp>
        <p:sp>
          <p:nvSpPr>
            <p:cNvPr id="51" name="Text 4669">
              <a:extLst>
                <a:ext uri="{FF2B5EF4-FFF2-40B4-BE49-F238E27FC236}">
                  <a16:creationId xmlns:a16="http://schemas.microsoft.com/office/drawing/2014/main" id="{7A9FAC99-F3A6-4E2F-9F1E-6FAB9EE603EB}"/>
                </a:ext>
              </a:extLst>
            </p:cNvPr>
            <p:cNvSpPr txBox="1"/>
            <p:nvPr/>
          </p:nvSpPr>
          <p:spPr>
            <a:xfrm>
              <a:off x="7532868" y="2753126"/>
              <a:ext cx="1498885" cy="580963"/>
            </a:xfrm>
            <a:prstGeom prst="rect">
              <a:avLst/>
            </a:prstGeom>
            <a:noFill/>
          </p:spPr>
          <p:txBody>
            <a:bodyPr wrap="square" lIns="36000" tIns="18000" rIns="36000" bIns="1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Source Sans Pro Light"/>
                  <a:ea typeface="+mn-ea"/>
                </a:rPr>
                <a:t>“Sponge City”</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b="1" kern="0" dirty="0">
                  <a:solidFill>
                    <a:prstClr val="white"/>
                  </a:solidFill>
                  <a:latin typeface="Source Sans Pro Light"/>
                  <a:ea typeface="+mn-ea"/>
                </a:rPr>
                <a:t>&amp;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ource Sans Pro Light"/>
                  <a:ea typeface="+mn-ea"/>
                </a:rPr>
                <a:t>LID</a:t>
              </a:r>
            </a:p>
          </p:txBody>
        </p:sp>
      </p:grpSp>
      <p:sp>
        <p:nvSpPr>
          <p:cNvPr id="3" name="任意多边形: 形状 2">
            <a:extLst>
              <a:ext uri="{FF2B5EF4-FFF2-40B4-BE49-F238E27FC236}">
                <a16:creationId xmlns:a16="http://schemas.microsoft.com/office/drawing/2014/main" id="{8A6BAEB8-AD06-4C29-A497-22926AEB789C}"/>
              </a:ext>
            </a:extLst>
          </p:cNvPr>
          <p:cNvSpPr/>
          <p:nvPr/>
        </p:nvSpPr>
        <p:spPr bwMode="auto">
          <a:xfrm>
            <a:off x="3429000" y="1104514"/>
            <a:ext cx="1580444" cy="733811"/>
          </a:xfrm>
          <a:custGeom>
            <a:avLst/>
            <a:gdLst>
              <a:gd name="connsiteX0" fmla="*/ 0 w 1457325"/>
              <a:gd name="connsiteY0" fmla="*/ 638561 h 638561"/>
              <a:gd name="connsiteX1" fmla="*/ 28575 w 1457325"/>
              <a:gd name="connsiteY1" fmla="*/ 590936 h 638561"/>
              <a:gd name="connsiteX2" fmla="*/ 38100 w 1457325"/>
              <a:gd name="connsiteY2" fmla="*/ 562361 h 638561"/>
              <a:gd name="connsiteX3" fmla="*/ 76200 w 1457325"/>
              <a:gd name="connsiteY3" fmla="*/ 505211 h 638561"/>
              <a:gd name="connsiteX4" fmla="*/ 95250 w 1457325"/>
              <a:gd name="connsiteY4" fmla="*/ 476636 h 638561"/>
              <a:gd name="connsiteX5" fmla="*/ 114300 w 1457325"/>
              <a:gd name="connsiteY5" fmla="*/ 438536 h 638561"/>
              <a:gd name="connsiteX6" fmla="*/ 152400 w 1457325"/>
              <a:gd name="connsiteY6" fmla="*/ 381386 h 638561"/>
              <a:gd name="connsiteX7" fmla="*/ 161925 w 1457325"/>
              <a:gd name="connsiteY7" fmla="*/ 352811 h 638561"/>
              <a:gd name="connsiteX8" fmla="*/ 190500 w 1457325"/>
              <a:gd name="connsiteY8" fmla="*/ 333761 h 638561"/>
              <a:gd name="connsiteX9" fmla="*/ 228600 w 1457325"/>
              <a:gd name="connsiteY9" fmla="*/ 276611 h 638561"/>
              <a:gd name="connsiteX10" fmla="*/ 247650 w 1457325"/>
              <a:gd name="connsiteY10" fmla="*/ 248036 h 638561"/>
              <a:gd name="connsiteX11" fmla="*/ 276225 w 1457325"/>
              <a:gd name="connsiteY11" fmla="*/ 219461 h 638561"/>
              <a:gd name="connsiteX12" fmla="*/ 304800 w 1457325"/>
              <a:gd name="connsiteY12" fmla="*/ 181361 h 638561"/>
              <a:gd name="connsiteX13" fmla="*/ 333375 w 1457325"/>
              <a:gd name="connsiteY13" fmla="*/ 162311 h 638561"/>
              <a:gd name="connsiteX14" fmla="*/ 361950 w 1457325"/>
              <a:gd name="connsiteY14" fmla="*/ 133736 h 638561"/>
              <a:gd name="connsiteX15" fmla="*/ 409575 w 1457325"/>
              <a:gd name="connsiteY15" fmla="*/ 95636 h 638561"/>
              <a:gd name="connsiteX16" fmla="*/ 438150 w 1457325"/>
              <a:gd name="connsiteY16" fmla="*/ 67061 h 638561"/>
              <a:gd name="connsiteX17" fmla="*/ 495300 w 1457325"/>
              <a:gd name="connsiteY17" fmla="*/ 48011 h 638561"/>
              <a:gd name="connsiteX18" fmla="*/ 581025 w 1457325"/>
              <a:gd name="connsiteY18" fmla="*/ 19436 h 638561"/>
              <a:gd name="connsiteX19" fmla="*/ 609600 w 1457325"/>
              <a:gd name="connsiteY19" fmla="*/ 9911 h 638561"/>
              <a:gd name="connsiteX20" fmla="*/ 657225 w 1457325"/>
              <a:gd name="connsiteY20" fmla="*/ 386 h 638561"/>
              <a:gd name="connsiteX21" fmla="*/ 904875 w 1457325"/>
              <a:gd name="connsiteY21" fmla="*/ 19436 h 638561"/>
              <a:gd name="connsiteX22" fmla="*/ 942975 w 1457325"/>
              <a:gd name="connsiteY22" fmla="*/ 38486 h 638561"/>
              <a:gd name="connsiteX23" fmla="*/ 1000125 w 1457325"/>
              <a:gd name="connsiteY23" fmla="*/ 76586 h 638561"/>
              <a:gd name="connsiteX24" fmla="*/ 1057275 w 1457325"/>
              <a:gd name="connsiteY24" fmla="*/ 95636 h 638561"/>
              <a:gd name="connsiteX25" fmla="*/ 1085850 w 1457325"/>
              <a:gd name="connsiteY25" fmla="*/ 105161 h 638561"/>
              <a:gd name="connsiteX26" fmla="*/ 1143000 w 1457325"/>
              <a:gd name="connsiteY26" fmla="*/ 143261 h 638561"/>
              <a:gd name="connsiteX27" fmla="*/ 1200150 w 1457325"/>
              <a:gd name="connsiteY27" fmla="*/ 162311 h 638561"/>
              <a:gd name="connsiteX28" fmla="*/ 1285875 w 1457325"/>
              <a:gd name="connsiteY28" fmla="*/ 200411 h 638561"/>
              <a:gd name="connsiteX29" fmla="*/ 1457325 w 1457325"/>
              <a:gd name="connsiteY29" fmla="*/ 200411 h 638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57325" h="638561">
                <a:moveTo>
                  <a:pt x="0" y="638561"/>
                </a:moveTo>
                <a:cubicBezTo>
                  <a:pt x="9525" y="622686"/>
                  <a:pt x="20296" y="607495"/>
                  <a:pt x="28575" y="590936"/>
                </a:cubicBezTo>
                <a:cubicBezTo>
                  <a:pt x="33065" y="581956"/>
                  <a:pt x="33224" y="571138"/>
                  <a:pt x="38100" y="562361"/>
                </a:cubicBezTo>
                <a:cubicBezTo>
                  <a:pt x="49219" y="542347"/>
                  <a:pt x="63500" y="524261"/>
                  <a:pt x="76200" y="505211"/>
                </a:cubicBezTo>
                <a:cubicBezTo>
                  <a:pt x="82550" y="495686"/>
                  <a:pt x="90130" y="486875"/>
                  <a:pt x="95250" y="476636"/>
                </a:cubicBezTo>
                <a:cubicBezTo>
                  <a:pt x="101600" y="463936"/>
                  <a:pt x="106995" y="450712"/>
                  <a:pt x="114300" y="438536"/>
                </a:cubicBezTo>
                <a:cubicBezTo>
                  <a:pt x="126080" y="418903"/>
                  <a:pt x="145160" y="403106"/>
                  <a:pt x="152400" y="381386"/>
                </a:cubicBezTo>
                <a:cubicBezTo>
                  <a:pt x="155575" y="371861"/>
                  <a:pt x="155653" y="360651"/>
                  <a:pt x="161925" y="352811"/>
                </a:cubicBezTo>
                <a:cubicBezTo>
                  <a:pt x="169076" y="343872"/>
                  <a:pt x="180975" y="340111"/>
                  <a:pt x="190500" y="333761"/>
                </a:cubicBezTo>
                <a:lnTo>
                  <a:pt x="228600" y="276611"/>
                </a:lnTo>
                <a:cubicBezTo>
                  <a:pt x="234950" y="267086"/>
                  <a:pt x="239555" y="256131"/>
                  <a:pt x="247650" y="248036"/>
                </a:cubicBezTo>
                <a:cubicBezTo>
                  <a:pt x="257175" y="238511"/>
                  <a:pt x="267459" y="229688"/>
                  <a:pt x="276225" y="219461"/>
                </a:cubicBezTo>
                <a:cubicBezTo>
                  <a:pt x="286556" y="207408"/>
                  <a:pt x="293575" y="192586"/>
                  <a:pt x="304800" y="181361"/>
                </a:cubicBezTo>
                <a:cubicBezTo>
                  <a:pt x="312895" y="173266"/>
                  <a:pt x="324581" y="169640"/>
                  <a:pt x="333375" y="162311"/>
                </a:cubicBezTo>
                <a:cubicBezTo>
                  <a:pt x="343723" y="153687"/>
                  <a:pt x="351813" y="142606"/>
                  <a:pt x="361950" y="133736"/>
                </a:cubicBezTo>
                <a:cubicBezTo>
                  <a:pt x="377250" y="120349"/>
                  <a:pt x="394275" y="109023"/>
                  <a:pt x="409575" y="95636"/>
                </a:cubicBezTo>
                <a:cubicBezTo>
                  <a:pt x="419712" y="86766"/>
                  <a:pt x="426375" y="73603"/>
                  <a:pt x="438150" y="67061"/>
                </a:cubicBezTo>
                <a:cubicBezTo>
                  <a:pt x="455703" y="57309"/>
                  <a:pt x="476250" y="54361"/>
                  <a:pt x="495300" y="48011"/>
                </a:cubicBezTo>
                <a:lnTo>
                  <a:pt x="581025" y="19436"/>
                </a:lnTo>
                <a:cubicBezTo>
                  <a:pt x="590550" y="16261"/>
                  <a:pt x="599755" y="11880"/>
                  <a:pt x="609600" y="9911"/>
                </a:cubicBezTo>
                <a:lnTo>
                  <a:pt x="657225" y="386"/>
                </a:lnTo>
                <a:cubicBezTo>
                  <a:pt x="665228" y="750"/>
                  <a:pt x="839123" y="-5221"/>
                  <a:pt x="904875" y="19436"/>
                </a:cubicBezTo>
                <a:cubicBezTo>
                  <a:pt x="918170" y="24422"/>
                  <a:pt x="930799" y="31181"/>
                  <a:pt x="942975" y="38486"/>
                </a:cubicBezTo>
                <a:cubicBezTo>
                  <a:pt x="962608" y="50266"/>
                  <a:pt x="978405" y="69346"/>
                  <a:pt x="1000125" y="76586"/>
                </a:cubicBezTo>
                <a:lnTo>
                  <a:pt x="1057275" y="95636"/>
                </a:lnTo>
                <a:cubicBezTo>
                  <a:pt x="1066800" y="98811"/>
                  <a:pt x="1077496" y="99592"/>
                  <a:pt x="1085850" y="105161"/>
                </a:cubicBezTo>
                <a:cubicBezTo>
                  <a:pt x="1104900" y="117861"/>
                  <a:pt x="1121280" y="136021"/>
                  <a:pt x="1143000" y="143261"/>
                </a:cubicBezTo>
                <a:cubicBezTo>
                  <a:pt x="1162050" y="149611"/>
                  <a:pt x="1183442" y="151172"/>
                  <a:pt x="1200150" y="162311"/>
                </a:cubicBezTo>
                <a:cubicBezTo>
                  <a:pt x="1226047" y="179576"/>
                  <a:pt x="1251870" y="200411"/>
                  <a:pt x="1285875" y="200411"/>
                </a:cubicBezTo>
                <a:lnTo>
                  <a:pt x="1457325" y="200411"/>
                </a:lnTo>
              </a:path>
            </a:pathLst>
          </a:custGeom>
          <a:ln w="9525" cap="flat" cmpd="sng" algn="ctr">
            <a:solidFill>
              <a:schemeClr val="accent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 name="任意多边形: 形状 3">
            <a:extLst>
              <a:ext uri="{FF2B5EF4-FFF2-40B4-BE49-F238E27FC236}">
                <a16:creationId xmlns:a16="http://schemas.microsoft.com/office/drawing/2014/main" id="{A5F30B8A-D2BE-4029-963D-0322DBA97BDC}"/>
              </a:ext>
            </a:extLst>
          </p:cNvPr>
          <p:cNvSpPr/>
          <p:nvPr/>
        </p:nvSpPr>
        <p:spPr bwMode="auto">
          <a:xfrm>
            <a:off x="2714625" y="1181100"/>
            <a:ext cx="1819275" cy="2409825"/>
          </a:xfrm>
          <a:custGeom>
            <a:avLst/>
            <a:gdLst>
              <a:gd name="connsiteX0" fmla="*/ 0 w 1819275"/>
              <a:gd name="connsiteY0" fmla="*/ 2409825 h 2409825"/>
              <a:gd name="connsiteX1" fmla="*/ 47625 w 1819275"/>
              <a:gd name="connsiteY1" fmla="*/ 2400300 h 2409825"/>
              <a:gd name="connsiteX2" fmla="*/ 76200 w 1819275"/>
              <a:gd name="connsiteY2" fmla="*/ 2390775 h 2409825"/>
              <a:gd name="connsiteX3" fmla="*/ 161925 w 1819275"/>
              <a:gd name="connsiteY3" fmla="*/ 2371725 h 2409825"/>
              <a:gd name="connsiteX4" fmla="*/ 247650 w 1819275"/>
              <a:gd name="connsiteY4" fmla="*/ 2333625 h 2409825"/>
              <a:gd name="connsiteX5" fmla="*/ 333375 w 1819275"/>
              <a:gd name="connsiteY5" fmla="*/ 2305050 h 2409825"/>
              <a:gd name="connsiteX6" fmla="*/ 390525 w 1819275"/>
              <a:gd name="connsiteY6" fmla="*/ 2266950 h 2409825"/>
              <a:gd name="connsiteX7" fmla="*/ 419100 w 1819275"/>
              <a:gd name="connsiteY7" fmla="*/ 2247900 h 2409825"/>
              <a:gd name="connsiteX8" fmla="*/ 447675 w 1819275"/>
              <a:gd name="connsiteY8" fmla="*/ 2228850 h 2409825"/>
              <a:gd name="connsiteX9" fmla="*/ 476250 w 1819275"/>
              <a:gd name="connsiteY9" fmla="*/ 2200275 h 2409825"/>
              <a:gd name="connsiteX10" fmla="*/ 533400 w 1819275"/>
              <a:gd name="connsiteY10" fmla="*/ 2162175 h 2409825"/>
              <a:gd name="connsiteX11" fmla="*/ 581025 w 1819275"/>
              <a:gd name="connsiteY11" fmla="*/ 2114550 h 2409825"/>
              <a:gd name="connsiteX12" fmla="*/ 628650 w 1819275"/>
              <a:gd name="connsiteY12" fmla="*/ 2057400 h 2409825"/>
              <a:gd name="connsiteX13" fmla="*/ 657225 w 1819275"/>
              <a:gd name="connsiteY13" fmla="*/ 2038350 h 2409825"/>
              <a:gd name="connsiteX14" fmla="*/ 704850 w 1819275"/>
              <a:gd name="connsiteY14" fmla="*/ 1952625 h 2409825"/>
              <a:gd name="connsiteX15" fmla="*/ 723900 w 1819275"/>
              <a:gd name="connsiteY15" fmla="*/ 1924050 h 2409825"/>
              <a:gd name="connsiteX16" fmla="*/ 752475 w 1819275"/>
              <a:gd name="connsiteY16" fmla="*/ 1866900 h 2409825"/>
              <a:gd name="connsiteX17" fmla="*/ 771525 w 1819275"/>
              <a:gd name="connsiteY17" fmla="*/ 1828800 h 2409825"/>
              <a:gd name="connsiteX18" fmla="*/ 819150 w 1819275"/>
              <a:gd name="connsiteY18" fmla="*/ 1762125 h 2409825"/>
              <a:gd name="connsiteX19" fmla="*/ 828675 w 1819275"/>
              <a:gd name="connsiteY19" fmla="*/ 1724025 h 2409825"/>
              <a:gd name="connsiteX20" fmla="*/ 847725 w 1819275"/>
              <a:gd name="connsiteY20" fmla="*/ 1666875 h 2409825"/>
              <a:gd name="connsiteX21" fmla="*/ 857250 w 1819275"/>
              <a:gd name="connsiteY21" fmla="*/ 1638300 h 2409825"/>
              <a:gd name="connsiteX22" fmla="*/ 866775 w 1819275"/>
              <a:gd name="connsiteY22" fmla="*/ 1609725 h 2409825"/>
              <a:gd name="connsiteX23" fmla="*/ 895350 w 1819275"/>
              <a:gd name="connsiteY23" fmla="*/ 1514475 h 2409825"/>
              <a:gd name="connsiteX24" fmla="*/ 914400 w 1819275"/>
              <a:gd name="connsiteY24" fmla="*/ 1457325 h 2409825"/>
              <a:gd name="connsiteX25" fmla="*/ 923925 w 1819275"/>
              <a:gd name="connsiteY25" fmla="*/ 1428750 h 2409825"/>
              <a:gd name="connsiteX26" fmla="*/ 942975 w 1819275"/>
              <a:gd name="connsiteY26" fmla="*/ 1400175 h 2409825"/>
              <a:gd name="connsiteX27" fmla="*/ 952500 w 1819275"/>
              <a:gd name="connsiteY27" fmla="*/ 1362075 h 2409825"/>
              <a:gd name="connsiteX28" fmla="*/ 971550 w 1819275"/>
              <a:gd name="connsiteY28" fmla="*/ 1304925 h 2409825"/>
              <a:gd name="connsiteX29" fmla="*/ 990600 w 1819275"/>
              <a:gd name="connsiteY29" fmla="*/ 1247775 h 2409825"/>
              <a:gd name="connsiteX30" fmla="*/ 1000125 w 1819275"/>
              <a:gd name="connsiteY30" fmla="*/ 1219200 h 2409825"/>
              <a:gd name="connsiteX31" fmla="*/ 1009650 w 1819275"/>
              <a:gd name="connsiteY31" fmla="*/ 1190625 h 2409825"/>
              <a:gd name="connsiteX32" fmla="*/ 1019175 w 1819275"/>
              <a:gd name="connsiteY32" fmla="*/ 1143000 h 2409825"/>
              <a:gd name="connsiteX33" fmla="*/ 1038225 w 1819275"/>
              <a:gd name="connsiteY33" fmla="*/ 1085850 h 2409825"/>
              <a:gd name="connsiteX34" fmla="*/ 1057275 w 1819275"/>
              <a:gd name="connsiteY34" fmla="*/ 1028700 h 2409825"/>
              <a:gd name="connsiteX35" fmla="*/ 1066800 w 1819275"/>
              <a:gd name="connsiteY35" fmla="*/ 1000125 h 2409825"/>
              <a:gd name="connsiteX36" fmla="*/ 1076325 w 1819275"/>
              <a:gd name="connsiteY36" fmla="*/ 971550 h 2409825"/>
              <a:gd name="connsiteX37" fmla="*/ 1095375 w 1819275"/>
              <a:gd name="connsiteY37" fmla="*/ 885825 h 2409825"/>
              <a:gd name="connsiteX38" fmla="*/ 1104900 w 1819275"/>
              <a:gd name="connsiteY38" fmla="*/ 819150 h 2409825"/>
              <a:gd name="connsiteX39" fmla="*/ 1114425 w 1819275"/>
              <a:gd name="connsiteY39" fmla="*/ 790575 h 2409825"/>
              <a:gd name="connsiteX40" fmla="*/ 1123950 w 1819275"/>
              <a:gd name="connsiteY40" fmla="*/ 752475 h 2409825"/>
              <a:gd name="connsiteX41" fmla="*/ 1133475 w 1819275"/>
              <a:gd name="connsiteY41" fmla="*/ 723900 h 2409825"/>
              <a:gd name="connsiteX42" fmla="*/ 1143000 w 1819275"/>
              <a:gd name="connsiteY42" fmla="*/ 685800 h 2409825"/>
              <a:gd name="connsiteX43" fmla="*/ 1152525 w 1819275"/>
              <a:gd name="connsiteY43" fmla="*/ 657225 h 2409825"/>
              <a:gd name="connsiteX44" fmla="*/ 1171575 w 1819275"/>
              <a:gd name="connsiteY44" fmla="*/ 590550 h 2409825"/>
              <a:gd name="connsiteX45" fmla="*/ 1209675 w 1819275"/>
              <a:gd name="connsiteY45" fmla="*/ 504825 h 2409825"/>
              <a:gd name="connsiteX46" fmla="*/ 1219200 w 1819275"/>
              <a:gd name="connsiteY46" fmla="*/ 476250 h 2409825"/>
              <a:gd name="connsiteX47" fmla="*/ 1228725 w 1819275"/>
              <a:gd name="connsiteY47" fmla="*/ 447675 h 2409825"/>
              <a:gd name="connsiteX48" fmla="*/ 1266825 w 1819275"/>
              <a:gd name="connsiteY48" fmla="*/ 390525 h 2409825"/>
              <a:gd name="connsiteX49" fmla="*/ 1285875 w 1819275"/>
              <a:gd name="connsiteY49" fmla="*/ 361950 h 2409825"/>
              <a:gd name="connsiteX50" fmla="*/ 1323975 w 1819275"/>
              <a:gd name="connsiteY50" fmla="*/ 314325 h 2409825"/>
              <a:gd name="connsiteX51" fmla="*/ 1390650 w 1819275"/>
              <a:gd name="connsiteY51" fmla="*/ 228600 h 2409825"/>
              <a:gd name="connsiteX52" fmla="*/ 1438275 w 1819275"/>
              <a:gd name="connsiteY52" fmla="*/ 200025 h 2409825"/>
              <a:gd name="connsiteX53" fmla="*/ 1466850 w 1819275"/>
              <a:gd name="connsiteY53" fmla="*/ 190500 h 2409825"/>
              <a:gd name="connsiteX54" fmla="*/ 1504950 w 1819275"/>
              <a:gd name="connsiteY54" fmla="*/ 152400 h 2409825"/>
              <a:gd name="connsiteX55" fmla="*/ 1562100 w 1819275"/>
              <a:gd name="connsiteY55" fmla="*/ 114300 h 2409825"/>
              <a:gd name="connsiteX56" fmla="*/ 1590675 w 1819275"/>
              <a:gd name="connsiteY56" fmla="*/ 95250 h 2409825"/>
              <a:gd name="connsiteX57" fmla="*/ 1619250 w 1819275"/>
              <a:gd name="connsiteY57" fmla="*/ 85725 h 2409825"/>
              <a:gd name="connsiteX58" fmla="*/ 1647825 w 1819275"/>
              <a:gd name="connsiteY58" fmla="*/ 66675 h 2409825"/>
              <a:gd name="connsiteX59" fmla="*/ 1704975 w 1819275"/>
              <a:gd name="connsiteY59" fmla="*/ 47625 h 2409825"/>
              <a:gd name="connsiteX60" fmla="*/ 1790700 w 1819275"/>
              <a:gd name="connsiteY60" fmla="*/ 9525 h 2409825"/>
              <a:gd name="connsiteX61" fmla="*/ 1819275 w 1819275"/>
              <a:gd name="connsiteY61" fmla="*/ 0 h 240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819275" h="2409825">
                <a:moveTo>
                  <a:pt x="0" y="2409825"/>
                </a:moveTo>
                <a:cubicBezTo>
                  <a:pt x="15875" y="2406650"/>
                  <a:pt x="31919" y="2404227"/>
                  <a:pt x="47625" y="2400300"/>
                </a:cubicBezTo>
                <a:cubicBezTo>
                  <a:pt x="57365" y="2397865"/>
                  <a:pt x="66460" y="2393210"/>
                  <a:pt x="76200" y="2390775"/>
                </a:cubicBezTo>
                <a:cubicBezTo>
                  <a:pt x="104598" y="2383675"/>
                  <a:pt x="133779" y="2379767"/>
                  <a:pt x="161925" y="2371725"/>
                </a:cubicBezTo>
                <a:cubicBezTo>
                  <a:pt x="234909" y="2350872"/>
                  <a:pt x="184146" y="2357439"/>
                  <a:pt x="247650" y="2333625"/>
                </a:cubicBezTo>
                <a:cubicBezTo>
                  <a:pt x="303385" y="2312724"/>
                  <a:pt x="272228" y="2338403"/>
                  <a:pt x="333375" y="2305050"/>
                </a:cubicBezTo>
                <a:cubicBezTo>
                  <a:pt x="353475" y="2294087"/>
                  <a:pt x="371475" y="2279650"/>
                  <a:pt x="390525" y="2266950"/>
                </a:cubicBezTo>
                <a:lnTo>
                  <a:pt x="419100" y="2247900"/>
                </a:lnTo>
                <a:cubicBezTo>
                  <a:pt x="428625" y="2241550"/>
                  <a:pt x="439580" y="2236945"/>
                  <a:pt x="447675" y="2228850"/>
                </a:cubicBezTo>
                <a:cubicBezTo>
                  <a:pt x="457200" y="2219325"/>
                  <a:pt x="465617" y="2208545"/>
                  <a:pt x="476250" y="2200275"/>
                </a:cubicBezTo>
                <a:cubicBezTo>
                  <a:pt x="494322" y="2186219"/>
                  <a:pt x="533400" y="2162175"/>
                  <a:pt x="533400" y="2162175"/>
                </a:cubicBezTo>
                <a:cubicBezTo>
                  <a:pt x="568325" y="2109788"/>
                  <a:pt x="533400" y="2154237"/>
                  <a:pt x="581025" y="2114550"/>
                </a:cubicBezTo>
                <a:cubicBezTo>
                  <a:pt x="674650" y="2036529"/>
                  <a:pt x="553725" y="2132325"/>
                  <a:pt x="628650" y="2057400"/>
                </a:cubicBezTo>
                <a:cubicBezTo>
                  <a:pt x="636745" y="2049305"/>
                  <a:pt x="647700" y="2044700"/>
                  <a:pt x="657225" y="2038350"/>
                </a:cubicBezTo>
                <a:cubicBezTo>
                  <a:pt x="673990" y="1988055"/>
                  <a:pt x="661181" y="2018129"/>
                  <a:pt x="704850" y="1952625"/>
                </a:cubicBezTo>
                <a:cubicBezTo>
                  <a:pt x="711200" y="1943100"/>
                  <a:pt x="720280" y="1934910"/>
                  <a:pt x="723900" y="1924050"/>
                </a:cubicBezTo>
                <a:cubicBezTo>
                  <a:pt x="741364" y="1871659"/>
                  <a:pt x="722932" y="1918601"/>
                  <a:pt x="752475" y="1866900"/>
                </a:cubicBezTo>
                <a:cubicBezTo>
                  <a:pt x="759520" y="1854572"/>
                  <a:pt x="763272" y="1840354"/>
                  <a:pt x="771525" y="1828800"/>
                </a:cubicBezTo>
                <a:cubicBezTo>
                  <a:pt x="809815" y="1775194"/>
                  <a:pt x="794419" y="1828075"/>
                  <a:pt x="819150" y="1762125"/>
                </a:cubicBezTo>
                <a:cubicBezTo>
                  <a:pt x="823747" y="1749868"/>
                  <a:pt x="824913" y="1736564"/>
                  <a:pt x="828675" y="1724025"/>
                </a:cubicBezTo>
                <a:cubicBezTo>
                  <a:pt x="834445" y="1704791"/>
                  <a:pt x="841375" y="1685925"/>
                  <a:pt x="847725" y="1666875"/>
                </a:cubicBezTo>
                <a:lnTo>
                  <a:pt x="857250" y="1638300"/>
                </a:lnTo>
                <a:cubicBezTo>
                  <a:pt x="860425" y="1628775"/>
                  <a:pt x="864340" y="1619465"/>
                  <a:pt x="866775" y="1609725"/>
                </a:cubicBezTo>
                <a:cubicBezTo>
                  <a:pt x="881170" y="1552144"/>
                  <a:pt x="872160" y="1584044"/>
                  <a:pt x="895350" y="1514475"/>
                </a:cubicBezTo>
                <a:lnTo>
                  <a:pt x="914400" y="1457325"/>
                </a:lnTo>
                <a:cubicBezTo>
                  <a:pt x="917575" y="1447800"/>
                  <a:pt x="918356" y="1437104"/>
                  <a:pt x="923925" y="1428750"/>
                </a:cubicBezTo>
                <a:lnTo>
                  <a:pt x="942975" y="1400175"/>
                </a:lnTo>
                <a:cubicBezTo>
                  <a:pt x="946150" y="1387475"/>
                  <a:pt x="948738" y="1374614"/>
                  <a:pt x="952500" y="1362075"/>
                </a:cubicBezTo>
                <a:cubicBezTo>
                  <a:pt x="958270" y="1342841"/>
                  <a:pt x="965200" y="1323975"/>
                  <a:pt x="971550" y="1304925"/>
                </a:cubicBezTo>
                <a:lnTo>
                  <a:pt x="990600" y="1247775"/>
                </a:lnTo>
                <a:lnTo>
                  <a:pt x="1000125" y="1219200"/>
                </a:lnTo>
                <a:cubicBezTo>
                  <a:pt x="1003300" y="1209675"/>
                  <a:pt x="1007681" y="1200470"/>
                  <a:pt x="1009650" y="1190625"/>
                </a:cubicBezTo>
                <a:cubicBezTo>
                  <a:pt x="1012825" y="1174750"/>
                  <a:pt x="1014915" y="1158619"/>
                  <a:pt x="1019175" y="1143000"/>
                </a:cubicBezTo>
                <a:cubicBezTo>
                  <a:pt x="1024459" y="1123627"/>
                  <a:pt x="1031875" y="1104900"/>
                  <a:pt x="1038225" y="1085850"/>
                </a:cubicBezTo>
                <a:lnTo>
                  <a:pt x="1057275" y="1028700"/>
                </a:lnTo>
                <a:lnTo>
                  <a:pt x="1066800" y="1000125"/>
                </a:lnTo>
                <a:cubicBezTo>
                  <a:pt x="1069975" y="990600"/>
                  <a:pt x="1074674" y="981454"/>
                  <a:pt x="1076325" y="971550"/>
                </a:cubicBezTo>
                <a:cubicBezTo>
                  <a:pt x="1087501" y="904496"/>
                  <a:pt x="1079743" y="932722"/>
                  <a:pt x="1095375" y="885825"/>
                </a:cubicBezTo>
                <a:cubicBezTo>
                  <a:pt x="1098550" y="863600"/>
                  <a:pt x="1100497" y="841165"/>
                  <a:pt x="1104900" y="819150"/>
                </a:cubicBezTo>
                <a:cubicBezTo>
                  <a:pt x="1106869" y="809305"/>
                  <a:pt x="1111667" y="800229"/>
                  <a:pt x="1114425" y="790575"/>
                </a:cubicBezTo>
                <a:cubicBezTo>
                  <a:pt x="1118021" y="777988"/>
                  <a:pt x="1120354" y="765062"/>
                  <a:pt x="1123950" y="752475"/>
                </a:cubicBezTo>
                <a:cubicBezTo>
                  <a:pt x="1126708" y="742821"/>
                  <a:pt x="1130717" y="733554"/>
                  <a:pt x="1133475" y="723900"/>
                </a:cubicBezTo>
                <a:cubicBezTo>
                  <a:pt x="1137071" y="711313"/>
                  <a:pt x="1139404" y="698387"/>
                  <a:pt x="1143000" y="685800"/>
                </a:cubicBezTo>
                <a:cubicBezTo>
                  <a:pt x="1145758" y="676146"/>
                  <a:pt x="1149767" y="666879"/>
                  <a:pt x="1152525" y="657225"/>
                </a:cubicBezTo>
                <a:cubicBezTo>
                  <a:pt x="1156594" y="642983"/>
                  <a:pt x="1163962" y="605775"/>
                  <a:pt x="1171575" y="590550"/>
                </a:cubicBezTo>
                <a:cubicBezTo>
                  <a:pt x="1216858" y="499984"/>
                  <a:pt x="1160528" y="652267"/>
                  <a:pt x="1209675" y="504825"/>
                </a:cubicBezTo>
                <a:lnTo>
                  <a:pt x="1219200" y="476250"/>
                </a:lnTo>
                <a:cubicBezTo>
                  <a:pt x="1222375" y="466725"/>
                  <a:pt x="1223156" y="456029"/>
                  <a:pt x="1228725" y="447675"/>
                </a:cubicBezTo>
                <a:lnTo>
                  <a:pt x="1266825" y="390525"/>
                </a:lnTo>
                <a:cubicBezTo>
                  <a:pt x="1273175" y="381000"/>
                  <a:pt x="1282255" y="372810"/>
                  <a:pt x="1285875" y="361950"/>
                </a:cubicBezTo>
                <a:cubicBezTo>
                  <a:pt x="1299020" y="322515"/>
                  <a:pt x="1287046" y="338944"/>
                  <a:pt x="1323975" y="314325"/>
                </a:cubicBezTo>
                <a:cubicBezTo>
                  <a:pt x="1344185" y="284009"/>
                  <a:pt x="1360807" y="250982"/>
                  <a:pt x="1390650" y="228600"/>
                </a:cubicBezTo>
                <a:cubicBezTo>
                  <a:pt x="1405461" y="217492"/>
                  <a:pt x="1421716" y="208304"/>
                  <a:pt x="1438275" y="200025"/>
                </a:cubicBezTo>
                <a:cubicBezTo>
                  <a:pt x="1447255" y="195535"/>
                  <a:pt x="1457325" y="193675"/>
                  <a:pt x="1466850" y="190500"/>
                </a:cubicBezTo>
                <a:cubicBezTo>
                  <a:pt x="1483014" y="142009"/>
                  <a:pt x="1463386" y="175491"/>
                  <a:pt x="1504950" y="152400"/>
                </a:cubicBezTo>
                <a:cubicBezTo>
                  <a:pt x="1524964" y="141281"/>
                  <a:pt x="1543050" y="127000"/>
                  <a:pt x="1562100" y="114300"/>
                </a:cubicBezTo>
                <a:cubicBezTo>
                  <a:pt x="1571625" y="107950"/>
                  <a:pt x="1579815" y="98870"/>
                  <a:pt x="1590675" y="95250"/>
                </a:cubicBezTo>
                <a:cubicBezTo>
                  <a:pt x="1600200" y="92075"/>
                  <a:pt x="1610270" y="90215"/>
                  <a:pt x="1619250" y="85725"/>
                </a:cubicBezTo>
                <a:cubicBezTo>
                  <a:pt x="1629489" y="80605"/>
                  <a:pt x="1637364" y="71324"/>
                  <a:pt x="1647825" y="66675"/>
                </a:cubicBezTo>
                <a:cubicBezTo>
                  <a:pt x="1666175" y="58520"/>
                  <a:pt x="1688267" y="58764"/>
                  <a:pt x="1704975" y="47625"/>
                </a:cubicBezTo>
                <a:cubicBezTo>
                  <a:pt x="1750258" y="17436"/>
                  <a:pt x="1722690" y="32195"/>
                  <a:pt x="1790700" y="9525"/>
                </a:cubicBezTo>
                <a:lnTo>
                  <a:pt x="1819275" y="0"/>
                </a:lnTo>
              </a:path>
            </a:pathLst>
          </a:custGeom>
          <a:ln w="9525" cap="flat" cmpd="sng" algn="ctr">
            <a:solidFill>
              <a:schemeClr val="accent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 name="任意多边形: 形状 5">
            <a:extLst>
              <a:ext uri="{FF2B5EF4-FFF2-40B4-BE49-F238E27FC236}">
                <a16:creationId xmlns:a16="http://schemas.microsoft.com/office/drawing/2014/main" id="{8426AB7C-A2C5-4D8B-B98D-E3711375B210}"/>
              </a:ext>
            </a:extLst>
          </p:cNvPr>
          <p:cNvSpPr/>
          <p:nvPr/>
        </p:nvSpPr>
        <p:spPr bwMode="auto">
          <a:xfrm>
            <a:off x="2981325" y="2752725"/>
            <a:ext cx="619150" cy="2781300"/>
          </a:xfrm>
          <a:custGeom>
            <a:avLst/>
            <a:gdLst>
              <a:gd name="connsiteX0" fmla="*/ 0 w 619150"/>
              <a:gd name="connsiteY0" fmla="*/ 2781300 h 2781300"/>
              <a:gd name="connsiteX1" fmla="*/ 9525 w 619150"/>
              <a:gd name="connsiteY1" fmla="*/ 2733675 h 2781300"/>
              <a:gd name="connsiteX2" fmla="*/ 38100 w 619150"/>
              <a:gd name="connsiteY2" fmla="*/ 2714625 h 2781300"/>
              <a:gd name="connsiteX3" fmla="*/ 85725 w 619150"/>
              <a:gd name="connsiteY3" fmla="*/ 2638425 h 2781300"/>
              <a:gd name="connsiteX4" fmla="*/ 114300 w 619150"/>
              <a:gd name="connsiteY4" fmla="*/ 2543175 h 2781300"/>
              <a:gd name="connsiteX5" fmla="*/ 123825 w 619150"/>
              <a:gd name="connsiteY5" fmla="*/ 2514600 h 2781300"/>
              <a:gd name="connsiteX6" fmla="*/ 133350 w 619150"/>
              <a:gd name="connsiteY6" fmla="*/ 2476500 h 2781300"/>
              <a:gd name="connsiteX7" fmla="*/ 152400 w 619150"/>
              <a:gd name="connsiteY7" fmla="*/ 2419350 h 2781300"/>
              <a:gd name="connsiteX8" fmla="*/ 171450 w 619150"/>
              <a:gd name="connsiteY8" fmla="*/ 2352675 h 2781300"/>
              <a:gd name="connsiteX9" fmla="*/ 180975 w 619150"/>
              <a:gd name="connsiteY9" fmla="*/ 2286000 h 2781300"/>
              <a:gd name="connsiteX10" fmla="*/ 200025 w 619150"/>
              <a:gd name="connsiteY10" fmla="*/ 2257425 h 2781300"/>
              <a:gd name="connsiteX11" fmla="*/ 209550 w 619150"/>
              <a:gd name="connsiteY11" fmla="*/ 2200275 h 2781300"/>
              <a:gd name="connsiteX12" fmla="*/ 219075 w 619150"/>
              <a:gd name="connsiteY12" fmla="*/ 2171700 h 2781300"/>
              <a:gd name="connsiteX13" fmla="*/ 228600 w 619150"/>
              <a:gd name="connsiteY13" fmla="*/ 2124075 h 2781300"/>
              <a:gd name="connsiteX14" fmla="*/ 238125 w 619150"/>
              <a:gd name="connsiteY14" fmla="*/ 2095500 h 2781300"/>
              <a:gd name="connsiteX15" fmla="*/ 247650 w 619150"/>
              <a:gd name="connsiteY15" fmla="*/ 2057400 h 2781300"/>
              <a:gd name="connsiteX16" fmla="*/ 266700 w 619150"/>
              <a:gd name="connsiteY16" fmla="*/ 2000250 h 2781300"/>
              <a:gd name="connsiteX17" fmla="*/ 276225 w 619150"/>
              <a:gd name="connsiteY17" fmla="*/ 1933575 h 2781300"/>
              <a:gd name="connsiteX18" fmla="*/ 295275 w 619150"/>
              <a:gd name="connsiteY18" fmla="*/ 1876425 h 2781300"/>
              <a:gd name="connsiteX19" fmla="*/ 304800 w 619150"/>
              <a:gd name="connsiteY19" fmla="*/ 1800225 h 2781300"/>
              <a:gd name="connsiteX20" fmla="*/ 314325 w 619150"/>
              <a:gd name="connsiteY20" fmla="*/ 1762125 h 2781300"/>
              <a:gd name="connsiteX21" fmla="*/ 323850 w 619150"/>
              <a:gd name="connsiteY21" fmla="*/ 1695450 h 2781300"/>
              <a:gd name="connsiteX22" fmla="*/ 342900 w 619150"/>
              <a:gd name="connsiteY22" fmla="*/ 1638300 h 2781300"/>
              <a:gd name="connsiteX23" fmla="*/ 361950 w 619150"/>
              <a:gd name="connsiteY23" fmla="*/ 1543050 h 2781300"/>
              <a:gd name="connsiteX24" fmla="*/ 371475 w 619150"/>
              <a:gd name="connsiteY24" fmla="*/ 1495425 h 2781300"/>
              <a:gd name="connsiteX25" fmla="*/ 390525 w 619150"/>
              <a:gd name="connsiteY25" fmla="*/ 1457325 h 2781300"/>
              <a:gd name="connsiteX26" fmla="*/ 400050 w 619150"/>
              <a:gd name="connsiteY26" fmla="*/ 1371600 h 2781300"/>
              <a:gd name="connsiteX27" fmla="*/ 428625 w 619150"/>
              <a:gd name="connsiteY27" fmla="*/ 1257300 h 2781300"/>
              <a:gd name="connsiteX28" fmla="*/ 438150 w 619150"/>
              <a:gd name="connsiteY28" fmla="*/ 1209675 h 2781300"/>
              <a:gd name="connsiteX29" fmla="*/ 447675 w 619150"/>
              <a:gd name="connsiteY29" fmla="*/ 1181100 h 2781300"/>
              <a:gd name="connsiteX30" fmla="*/ 457200 w 619150"/>
              <a:gd name="connsiteY30" fmla="*/ 1133475 h 2781300"/>
              <a:gd name="connsiteX31" fmla="*/ 466725 w 619150"/>
              <a:gd name="connsiteY31" fmla="*/ 1104900 h 2781300"/>
              <a:gd name="connsiteX32" fmla="*/ 476250 w 619150"/>
              <a:gd name="connsiteY32" fmla="*/ 1057275 h 2781300"/>
              <a:gd name="connsiteX33" fmla="*/ 485775 w 619150"/>
              <a:gd name="connsiteY33" fmla="*/ 971550 h 2781300"/>
              <a:gd name="connsiteX34" fmla="*/ 504825 w 619150"/>
              <a:gd name="connsiteY34" fmla="*/ 942975 h 2781300"/>
              <a:gd name="connsiteX35" fmla="*/ 514350 w 619150"/>
              <a:gd name="connsiteY35" fmla="*/ 876300 h 2781300"/>
              <a:gd name="connsiteX36" fmla="*/ 523875 w 619150"/>
              <a:gd name="connsiteY36" fmla="*/ 847725 h 2781300"/>
              <a:gd name="connsiteX37" fmla="*/ 533400 w 619150"/>
              <a:gd name="connsiteY37" fmla="*/ 714375 h 2781300"/>
              <a:gd name="connsiteX38" fmla="*/ 542925 w 619150"/>
              <a:gd name="connsiteY38" fmla="*/ 628650 h 2781300"/>
              <a:gd name="connsiteX39" fmla="*/ 561975 w 619150"/>
              <a:gd name="connsiteY39" fmla="*/ 295275 h 2781300"/>
              <a:gd name="connsiteX40" fmla="*/ 571500 w 619150"/>
              <a:gd name="connsiteY40" fmla="*/ 257175 h 2781300"/>
              <a:gd name="connsiteX41" fmla="*/ 581025 w 619150"/>
              <a:gd name="connsiteY41" fmla="*/ 200025 h 2781300"/>
              <a:gd name="connsiteX42" fmla="*/ 600075 w 619150"/>
              <a:gd name="connsiteY42" fmla="*/ 142875 h 2781300"/>
              <a:gd name="connsiteX43" fmla="*/ 609600 w 619150"/>
              <a:gd name="connsiteY43" fmla="*/ 38100 h 2781300"/>
              <a:gd name="connsiteX44" fmla="*/ 619125 w 619150"/>
              <a:gd name="connsiteY44" fmla="*/ 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50" h="2781300">
                <a:moveTo>
                  <a:pt x="0" y="2781300"/>
                </a:moveTo>
                <a:cubicBezTo>
                  <a:pt x="3175" y="2765425"/>
                  <a:pt x="1493" y="2747731"/>
                  <a:pt x="9525" y="2733675"/>
                </a:cubicBezTo>
                <a:cubicBezTo>
                  <a:pt x="15205" y="2723736"/>
                  <a:pt x="32033" y="2724333"/>
                  <a:pt x="38100" y="2714625"/>
                </a:cubicBezTo>
                <a:cubicBezTo>
                  <a:pt x="94775" y="2623945"/>
                  <a:pt x="21056" y="2681538"/>
                  <a:pt x="85725" y="2638425"/>
                </a:cubicBezTo>
                <a:cubicBezTo>
                  <a:pt x="130996" y="2502612"/>
                  <a:pt x="85510" y="2643942"/>
                  <a:pt x="114300" y="2543175"/>
                </a:cubicBezTo>
                <a:cubicBezTo>
                  <a:pt x="117058" y="2533521"/>
                  <a:pt x="121067" y="2524254"/>
                  <a:pt x="123825" y="2514600"/>
                </a:cubicBezTo>
                <a:cubicBezTo>
                  <a:pt x="127421" y="2502013"/>
                  <a:pt x="129588" y="2489039"/>
                  <a:pt x="133350" y="2476500"/>
                </a:cubicBezTo>
                <a:cubicBezTo>
                  <a:pt x="139120" y="2457266"/>
                  <a:pt x="147530" y="2438831"/>
                  <a:pt x="152400" y="2419350"/>
                </a:cubicBezTo>
                <a:cubicBezTo>
                  <a:pt x="164360" y="2371510"/>
                  <a:pt x="157785" y="2393669"/>
                  <a:pt x="171450" y="2352675"/>
                </a:cubicBezTo>
                <a:cubicBezTo>
                  <a:pt x="174625" y="2330450"/>
                  <a:pt x="174524" y="2307504"/>
                  <a:pt x="180975" y="2286000"/>
                </a:cubicBezTo>
                <a:cubicBezTo>
                  <a:pt x="184264" y="2275035"/>
                  <a:pt x="196405" y="2268285"/>
                  <a:pt x="200025" y="2257425"/>
                </a:cubicBezTo>
                <a:cubicBezTo>
                  <a:pt x="206132" y="2239103"/>
                  <a:pt x="205360" y="2219128"/>
                  <a:pt x="209550" y="2200275"/>
                </a:cubicBezTo>
                <a:cubicBezTo>
                  <a:pt x="211728" y="2190474"/>
                  <a:pt x="216640" y="2181440"/>
                  <a:pt x="219075" y="2171700"/>
                </a:cubicBezTo>
                <a:cubicBezTo>
                  <a:pt x="223002" y="2155994"/>
                  <a:pt x="224673" y="2139781"/>
                  <a:pt x="228600" y="2124075"/>
                </a:cubicBezTo>
                <a:cubicBezTo>
                  <a:pt x="231035" y="2114335"/>
                  <a:pt x="235367" y="2105154"/>
                  <a:pt x="238125" y="2095500"/>
                </a:cubicBezTo>
                <a:cubicBezTo>
                  <a:pt x="241721" y="2082913"/>
                  <a:pt x="243888" y="2069939"/>
                  <a:pt x="247650" y="2057400"/>
                </a:cubicBezTo>
                <a:cubicBezTo>
                  <a:pt x="253420" y="2038166"/>
                  <a:pt x="266700" y="2000250"/>
                  <a:pt x="266700" y="2000250"/>
                </a:cubicBezTo>
                <a:cubicBezTo>
                  <a:pt x="269875" y="1978025"/>
                  <a:pt x="271177" y="1955451"/>
                  <a:pt x="276225" y="1933575"/>
                </a:cubicBezTo>
                <a:cubicBezTo>
                  <a:pt x="280740" y="1914009"/>
                  <a:pt x="295275" y="1876425"/>
                  <a:pt x="295275" y="1876425"/>
                </a:cubicBezTo>
                <a:cubicBezTo>
                  <a:pt x="298450" y="1851025"/>
                  <a:pt x="300592" y="1825474"/>
                  <a:pt x="304800" y="1800225"/>
                </a:cubicBezTo>
                <a:cubicBezTo>
                  <a:pt x="306952" y="1787312"/>
                  <a:pt x="311983" y="1775005"/>
                  <a:pt x="314325" y="1762125"/>
                </a:cubicBezTo>
                <a:cubicBezTo>
                  <a:pt x="318341" y="1740036"/>
                  <a:pt x="318802" y="1717326"/>
                  <a:pt x="323850" y="1695450"/>
                </a:cubicBezTo>
                <a:cubicBezTo>
                  <a:pt x="328365" y="1675884"/>
                  <a:pt x="342900" y="1638300"/>
                  <a:pt x="342900" y="1638300"/>
                </a:cubicBezTo>
                <a:cubicBezTo>
                  <a:pt x="366236" y="1474947"/>
                  <a:pt x="339784" y="1631714"/>
                  <a:pt x="361950" y="1543050"/>
                </a:cubicBezTo>
                <a:cubicBezTo>
                  <a:pt x="365877" y="1527344"/>
                  <a:pt x="366355" y="1510784"/>
                  <a:pt x="371475" y="1495425"/>
                </a:cubicBezTo>
                <a:cubicBezTo>
                  <a:pt x="375965" y="1481955"/>
                  <a:pt x="384175" y="1470025"/>
                  <a:pt x="390525" y="1457325"/>
                </a:cubicBezTo>
                <a:cubicBezTo>
                  <a:pt x="393700" y="1428750"/>
                  <a:pt x="394670" y="1399843"/>
                  <a:pt x="400050" y="1371600"/>
                </a:cubicBezTo>
                <a:cubicBezTo>
                  <a:pt x="407398" y="1333021"/>
                  <a:pt x="420923" y="1295810"/>
                  <a:pt x="428625" y="1257300"/>
                </a:cubicBezTo>
                <a:cubicBezTo>
                  <a:pt x="431800" y="1241425"/>
                  <a:pt x="434223" y="1225381"/>
                  <a:pt x="438150" y="1209675"/>
                </a:cubicBezTo>
                <a:cubicBezTo>
                  <a:pt x="440585" y="1199935"/>
                  <a:pt x="445240" y="1190840"/>
                  <a:pt x="447675" y="1181100"/>
                </a:cubicBezTo>
                <a:cubicBezTo>
                  <a:pt x="451602" y="1165394"/>
                  <a:pt x="453273" y="1149181"/>
                  <a:pt x="457200" y="1133475"/>
                </a:cubicBezTo>
                <a:cubicBezTo>
                  <a:pt x="459635" y="1123735"/>
                  <a:pt x="464290" y="1114640"/>
                  <a:pt x="466725" y="1104900"/>
                </a:cubicBezTo>
                <a:cubicBezTo>
                  <a:pt x="470652" y="1089194"/>
                  <a:pt x="473960" y="1073302"/>
                  <a:pt x="476250" y="1057275"/>
                </a:cubicBezTo>
                <a:cubicBezTo>
                  <a:pt x="480316" y="1028813"/>
                  <a:pt x="478802" y="999442"/>
                  <a:pt x="485775" y="971550"/>
                </a:cubicBezTo>
                <a:cubicBezTo>
                  <a:pt x="488551" y="960444"/>
                  <a:pt x="498475" y="952500"/>
                  <a:pt x="504825" y="942975"/>
                </a:cubicBezTo>
                <a:cubicBezTo>
                  <a:pt x="508000" y="920750"/>
                  <a:pt x="509947" y="898315"/>
                  <a:pt x="514350" y="876300"/>
                </a:cubicBezTo>
                <a:cubicBezTo>
                  <a:pt x="516319" y="866455"/>
                  <a:pt x="522702" y="857696"/>
                  <a:pt x="523875" y="847725"/>
                </a:cubicBezTo>
                <a:cubicBezTo>
                  <a:pt x="529082" y="803467"/>
                  <a:pt x="529540" y="758771"/>
                  <a:pt x="533400" y="714375"/>
                </a:cubicBezTo>
                <a:cubicBezTo>
                  <a:pt x="535891" y="685732"/>
                  <a:pt x="540969" y="657334"/>
                  <a:pt x="542925" y="628650"/>
                </a:cubicBezTo>
                <a:cubicBezTo>
                  <a:pt x="550496" y="517602"/>
                  <a:pt x="534979" y="403258"/>
                  <a:pt x="561975" y="295275"/>
                </a:cubicBezTo>
                <a:cubicBezTo>
                  <a:pt x="565150" y="282575"/>
                  <a:pt x="568933" y="270012"/>
                  <a:pt x="571500" y="257175"/>
                </a:cubicBezTo>
                <a:cubicBezTo>
                  <a:pt x="575288" y="238237"/>
                  <a:pt x="576341" y="218761"/>
                  <a:pt x="581025" y="200025"/>
                </a:cubicBezTo>
                <a:cubicBezTo>
                  <a:pt x="585895" y="180544"/>
                  <a:pt x="600075" y="142875"/>
                  <a:pt x="600075" y="142875"/>
                </a:cubicBezTo>
                <a:cubicBezTo>
                  <a:pt x="603250" y="107950"/>
                  <a:pt x="604640" y="72817"/>
                  <a:pt x="609600" y="38100"/>
                </a:cubicBezTo>
                <a:cubicBezTo>
                  <a:pt x="620129" y="-35603"/>
                  <a:pt x="619125" y="32884"/>
                  <a:pt x="619125" y="0"/>
                </a:cubicBezTo>
              </a:path>
            </a:pathLst>
          </a:custGeom>
          <a:ln w="9525" cap="flat" cmpd="sng" algn="ctr">
            <a:solidFill>
              <a:schemeClr val="accent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52" name="Group 10">
            <a:extLst>
              <a:ext uri="{FF2B5EF4-FFF2-40B4-BE49-F238E27FC236}">
                <a16:creationId xmlns:a16="http://schemas.microsoft.com/office/drawing/2014/main" id="{E18BDD0F-A13A-439F-ACDA-03F3CE6D4CE9}"/>
              </a:ext>
            </a:extLst>
          </p:cNvPr>
          <p:cNvGrpSpPr/>
          <p:nvPr/>
        </p:nvGrpSpPr>
        <p:grpSpPr>
          <a:xfrm>
            <a:off x="9248864" y="1205543"/>
            <a:ext cx="2060704" cy="1253965"/>
            <a:chOff x="7455512" y="2639837"/>
            <a:chExt cx="1603458" cy="840592"/>
          </a:xfrm>
        </p:grpSpPr>
        <p:sp>
          <p:nvSpPr>
            <p:cNvPr id="53" name="Freeform 375">
              <a:extLst>
                <a:ext uri="{FF2B5EF4-FFF2-40B4-BE49-F238E27FC236}">
                  <a16:creationId xmlns:a16="http://schemas.microsoft.com/office/drawing/2014/main" id="{4945C47E-86E5-41D9-AE11-0D97DCDF66FE}"/>
                </a:ext>
              </a:extLst>
            </p:cNvPr>
            <p:cNvSpPr/>
            <p:nvPr/>
          </p:nvSpPr>
          <p:spPr>
            <a:xfrm>
              <a:off x="7455512" y="2690320"/>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chemeClr val="accent2">
                <a:lumMod val="75000"/>
              </a:schemeClr>
            </a:solidFill>
            <a:ln w="7600" cap="flat">
              <a:noFill/>
              <a:bevel/>
            </a:ln>
            <a:effectLst/>
          </p:spPr>
        </p:sp>
        <p:sp>
          <p:nvSpPr>
            <p:cNvPr id="54" name="Freeform 254">
              <a:extLst>
                <a:ext uri="{FF2B5EF4-FFF2-40B4-BE49-F238E27FC236}">
                  <a16:creationId xmlns:a16="http://schemas.microsoft.com/office/drawing/2014/main" id="{F9AF63EA-00AC-49F0-9B9E-7EADB3A5F4DB}"/>
                </a:ext>
              </a:extLst>
            </p:cNvPr>
            <p:cNvSpPr/>
            <p:nvPr/>
          </p:nvSpPr>
          <p:spPr>
            <a:xfrm>
              <a:off x="7455512" y="2639837"/>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chemeClr val="accent2"/>
            </a:solidFill>
            <a:ln w="7600" cap="flat">
              <a:noFill/>
              <a:bevel/>
            </a:ln>
            <a:effectLst/>
          </p:spPr>
        </p:sp>
        <p:sp>
          <p:nvSpPr>
            <p:cNvPr id="55" name="Text 4669">
              <a:extLst>
                <a:ext uri="{FF2B5EF4-FFF2-40B4-BE49-F238E27FC236}">
                  <a16:creationId xmlns:a16="http://schemas.microsoft.com/office/drawing/2014/main" id="{52EE8EC6-EBC0-420D-95D8-822F237BC974}"/>
                </a:ext>
              </a:extLst>
            </p:cNvPr>
            <p:cNvSpPr txBox="1"/>
            <p:nvPr/>
          </p:nvSpPr>
          <p:spPr>
            <a:xfrm>
              <a:off x="7532868" y="2753126"/>
              <a:ext cx="1498885" cy="580963"/>
            </a:xfrm>
            <a:prstGeom prst="rect">
              <a:avLst/>
            </a:prstGeom>
            <a:noFill/>
          </p:spPr>
          <p:txBody>
            <a:bodyPr wrap="square" lIns="36000" tIns="18000" rIns="36000" bIns="18000" rtlCol="0" anchor="ctr"/>
            <a:lstStyle/>
            <a:p>
              <a:pPr algn="ctr"/>
              <a:r>
                <a:rPr lang="en-US" sz="1600" b="1" kern="0" dirty="0">
                  <a:solidFill>
                    <a:prstClr val="white"/>
                  </a:solidFill>
                  <a:latin typeface="Source Sans Pro Light"/>
                  <a:ea typeface="+mn-ea"/>
                </a:rPr>
                <a:t>Hard to  </a:t>
              </a:r>
            </a:p>
            <a:p>
              <a:pPr algn="ctr"/>
              <a:r>
                <a:rPr lang="en-US" sz="1600" b="1" kern="0" dirty="0">
                  <a:solidFill>
                    <a:prstClr val="white"/>
                  </a:solidFill>
                  <a:latin typeface="Source Sans Pro Light"/>
                  <a:ea typeface="+mn-ea"/>
                </a:rPr>
                <a:t>construct in </a:t>
              </a:r>
            </a:p>
            <a:p>
              <a:pPr algn="ctr"/>
              <a:r>
                <a:rPr lang="en-US" sz="1600" b="1" kern="0" dirty="0">
                  <a:solidFill>
                    <a:prstClr val="white"/>
                  </a:solidFill>
                  <a:latin typeface="Source Sans Pro Light"/>
                  <a:ea typeface="+mn-ea"/>
                </a:rPr>
                <a:t>the entire city</a:t>
              </a:r>
              <a:endParaRPr sz="1600" b="1" kern="0" dirty="0">
                <a:solidFill>
                  <a:prstClr val="white"/>
                </a:solidFill>
                <a:latin typeface="Source Sans Pro Light"/>
                <a:ea typeface="+mn-ea"/>
              </a:endParaRPr>
            </a:p>
          </p:txBody>
        </p:sp>
      </p:grpSp>
      <p:grpSp>
        <p:nvGrpSpPr>
          <p:cNvPr id="56" name="Group 10">
            <a:extLst>
              <a:ext uri="{FF2B5EF4-FFF2-40B4-BE49-F238E27FC236}">
                <a16:creationId xmlns:a16="http://schemas.microsoft.com/office/drawing/2014/main" id="{6E93CFA3-9A20-4A39-A5D2-101133D0258F}"/>
              </a:ext>
            </a:extLst>
          </p:cNvPr>
          <p:cNvGrpSpPr/>
          <p:nvPr/>
        </p:nvGrpSpPr>
        <p:grpSpPr>
          <a:xfrm>
            <a:off x="9778900" y="2961700"/>
            <a:ext cx="2060705" cy="1186114"/>
            <a:chOff x="7455512" y="2639837"/>
            <a:chExt cx="1603458" cy="840592"/>
          </a:xfrm>
        </p:grpSpPr>
        <p:sp>
          <p:nvSpPr>
            <p:cNvPr id="57" name="Freeform 375">
              <a:extLst>
                <a:ext uri="{FF2B5EF4-FFF2-40B4-BE49-F238E27FC236}">
                  <a16:creationId xmlns:a16="http://schemas.microsoft.com/office/drawing/2014/main" id="{4596E90F-B78F-461D-859F-817A4931ADC7}"/>
                </a:ext>
              </a:extLst>
            </p:cNvPr>
            <p:cNvSpPr/>
            <p:nvPr/>
          </p:nvSpPr>
          <p:spPr>
            <a:xfrm>
              <a:off x="7455512" y="2690320"/>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AE2838"/>
            </a:solidFill>
            <a:ln w="7600" cap="flat">
              <a:noFill/>
              <a:bevel/>
            </a:ln>
            <a:effectLst/>
          </p:spPr>
        </p:sp>
        <p:sp>
          <p:nvSpPr>
            <p:cNvPr id="58" name="Freeform 254">
              <a:extLst>
                <a:ext uri="{FF2B5EF4-FFF2-40B4-BE49-F238E27FC236}">
                  <a16:creationId xmlns:a16="http://schemas.microsoft.com/office/drawing/2014/main" id="{28FDF1D2-1BD3-45D1-9BD2-ED397B1D9ACD}"/>
                </a:ext>
              </a:extLst>
            </p:cNvPr>
            <p:cNvSpPr/>
            <p:nvPr/>
          </p:nvSpPr>
          <p:spPr>
            <a:xfrm>
              <a:off x="7455512" y="2639837"/>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C00000"/>
            </a:solidFill>
            <a:ln w="7600" cap="flat">
              <a:noFill/>
              <a:bevel/>
            </a:ln>
            <a:effectLst/>
          </p:spPr>
        </p:sp>
        <p:sp>
          <p:nvSpPr>
            <p:cNvPr id="59" name="Text 4669">
              <a:extLst>
                <a:ext uri="{FF2B5EF4-FFF2-40B4-BE49-F238E27FC236}">
                  <a16:creationId xmlns:a16="http://schemas.microsoft.com/office/drawing/2014/main" id="{1C50BC74-ECC0-468A-8E34-7A237E00D5D0}"/>
                </a:ext>
              </a:extLst>
            </p:cNvPr>
            <p:cNvSpPr txBox="1"/>
            <p:nvPr/>
          </p:nvSpPr>
          <p:spPr>
            <a:xfrm>
              <a:off x="7532868" y="2753126"/>
              <a:ext cx="1498885" cy="580963"/>
            </a:xfrm>
            <a:prstGeom prst="rect">
              <a:avLst/>
            </a:prstGeom>
            <a:noFill/>
          </p:spPr>
          <p:txBody>
            <a:bodyPr wrap="square" lIns="36000" tIns="18000" rIns="36000" bIns="18000" rtlCol="0" anchor="ctr"/>
            <a:lstStyle/>
            <a:p>
              <a:pPr algn="ctr"/>
              <a:r>
                <a:rPr lang="en-US" sz="1600" b="1" kern="0" dirty="0">
                  <a:solidFill>
                    <a:prstClr val="white"/>
                  </a:solidFill>
                  <a:latin typeface="Source Sans Pro Light"/>
                  <a:ea typeface="+mn-ea"/>
                </a:rPr>
                <a:t>No </a:t>
              </a:r>
            </a:p>
            <a:p>
              <a:pPr algn="ctr"/>
              <a:r>
                <a:rPr lang="en-US" sz="1600" b="1" kern="0" dirty="0">
                  <a:solidFill>
                    <a:prstClr val="white"/>
                  </a:solidFill>
                  <a:latin typeface="Source Sans Pro Light"/>
                  <a:ea typeface="+mn-ea"/>
                </a:rPr>
                <a:t>comprehensive analytical methods</a:t>
              </a:r>
              <a:endParaRPr sz="1600" b="1" kern="0" dirty="0">
                <a:solidFill>
                  <a:prstClr val="white"/>
                </a:solidFill>
                <a:latin typeface="Source Sans Pro Light"/>
                <a:ea typeface="+mn-ea"/>
              </a:endParaRPr>
            </a:p>
          </p:txBody>
        </p:sp>
      </p:grpSp>
      <p:grpSp>
        <p:nvGrpSpPr>
          <p:cNvPr id="60" name="Group 10">
            <a:extLst>
              <a:ext uri="{FF2B5EF4-FFF2-40B4-BE49-F238E27FC236}">
                <a16:creationId xmlns:a16="http://schemas.microsoft.com/office/drawing/2014/main" id="{BA039757-1105-4E9C-A62F-81077E6BBD5D}"/>
              </a:ext>
            </a:extLst>
          </p:cNvPr>
          <p:cNvGrpSpPr/>
          <p:nvPr/>
        </p:nvGrpSpPr>
        <p:grpSpPr>
          <a:xfrm>
            <a:off x="9348279" y="4562967"/>
            <a:ext cx="2060704" cy="1449287"/>
            <a:chOff x="7455512" y="2639837"/>
            <a:chExt cx="1603458" cy="840592"/>
          </a:xfrm>
        </p:grpSpPr>
        <p:sp>
          <p:nvSpPr>
            <p:cNvPr id="61" name="Freeform 375">
              <a:extLst>
                <a:ext uri="{FF2B5EF4-FFF2-40B4-BE49-F238E27FC236}">
                  <a16:creationId xmlns:a16="http://schemas.microsoft.com/office/drawing/2014/main" id="{CF35C101-E628-4E73-92AA-8AE459EA63C7}"/>
                </a:ext>
              </a:extLst>
            </p:cNvPr>
            <p:cNvSpPr/>
            <p:nvPr/>
          </p:nvSpPr>
          <p:spPr>
            <a:xfrm>
              <a:off x="7455512" y="2690320"/>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00B0F0"/>
            </a:solidFill>
            <a:ln w="7600" cap="flat">
              <a:noFill/>
              <a:bevel/>
            </a:ln>
            <a:effectLst/>
          </p:spPr>
        </p:sp>
        <p:sp>
          <p:nvSpPr>
            <p:cNvPr id="62" name="Freeform 254">
              <a:extLst>
                <a:ext uri="{FF2B5EF4-FFF2-40B4-BE49-F238E27FC236}">
                  <a16:creationId xmlns:a16="http://schemas.microsoft.com/office/drawing/2014/main" id="{0341CCEE-E5A9-4032-BE50-19445E031CB5}"/>
                </a:ext>
              </a:extLst>
            </p:cNvPr>
            <p:cNvSpPr/>
            <p:nvPr/>
          </p:nvSpPr>
          <p:spPr>
            <a:xfrm>
              <a:off x="7455512" y="2639837"/>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3F9FC7"/>
            </a:solidFill>
            <a:ln w="7600" cap="flat">
              <a:noFill/>
              <a:bevel/>
            </a:ln>
            <a:effectLst/>
          </p:spPr>
        </p:sp>
        <p:sp>
          <p:nvSpPr>
            <p:cNvPr id="63" name="Text 4669">
              <a:extLst>
                <a:ext uri="{FF2B5EF4-FFF2-40B4-BE49-F238E27FC236}">
                  <a16:creationId xmlns:a16="http://schemas.microsoft.com/office/drawing/2014/main" id="{6A68A4BF-EADD-4FB9-AFD3-349826179AA8}"/>
                </a:ext>
              </a:extLst>
            </p:cNvPr>
            <p:cNvSpPr txBox="1"/>
            <p:nvPr/>
          </p:nvSpPr>
          <p:spPr>
            <a:xfrm>
              <a:off x="7532868" y="2753126"/>
              <a:ext cx="1498885" cy="580963"/>
            </a:xfrm>
            <a:prstGeom prst="rect">
              <a:avLst/>
            </a:prstGeom>
            <a:noFill/>
          </p:spPr>
          <p:txBody>
            <a:bodyPr wrap="square" lIns="36000" tIns="18000" rIns="36000" bIns="18000" rtlCol="0" anchor="ctr"/>
            <a:lstStyle/>
            <a:p>
              <a:pPr algn="ctr"/>
              <a:r>
                <a:rPr lang="en-US" sz="1600" b="1" kern="0" dirty="0">
                  <a:solidFill>
                    <a:prstClr val="white"/>
                  </a:solidFill>
                  <a:latin typeface="Source Sans Pro Light"/>
                  <a:ea typeface="+mn-ea"/>
                </a:rPr>
                <a:t>No </a:t>
              </a:r>
            </a:p>
            <a:p>
              <a:pPr algn="ctr"/>
              <a:r>
                <a:rPr lang="en-US" sz="1600" b="1" kern="0" dirty="0">
                  <a:solidFill>
                    <a:prstClr val="white"/>
                  </a:solidFill>
                  <a:latin typeface="Source Sans Pro Light"/>
                  <a:ea typeface="+mn-ea"/>
                </a:rPr>
                <a:t>BIM tech </a:t>
              </a:r>
            </a:p>
            <a:p>
              <a:pPr algn="ctr"/>
              <a:r>
                <a:rPr lang="en-US" sz="1600" b="1" kern="0" dirty="0">
                  <a:solidFill>
                    <a:prstClr val="white"/>
                  </a:solidFill>
                  <a:latin typeface="Source Sans Pro Light"/>
                  <a:ea typeface="+mn-ea"/>
                </a:rPr>
                <a:t>introduced</a:t>
              </a:r>
              <a:endParaRPr sz="1600" b="1" kern="0" dirty="0">
                <a:solidFill>
                  <a:prstClr val="white"/>
                </a:solidFill>
                <a:latin typeface="Source Sans Pro Light"/>
                <a:ea typeface="+mn-ea"/>
              </a:endParaRPr>
            </a:p>
          </p:txBody>
        </p:sp>
      </p:grpSp>
      <p:sp>
        <p:nvSpPr>
          <p:cNvPr id="8" name="任意多边形: 形状 7">
            <a:extLst>
              <a:ext uri="{FF2B5EF4-FFF2-40B4-BE49-F238E27FC236}">
                <a16:creationId xmlns:a16="http://schemas.microsoft.com/office/drawing/2014/main" id="{61EEADB6-BDCA-4875-AE89-BDA212110134}"/>
              </a:ext>
            </a:extLst>
          </p:cNvPr>
          <p:cNvSpPr/>
          <p:nvPr/>
        </p:nvSpPr>
        <p:spPr bwMode="auto">
          <a:xfrm>
            <a:off x="7255040" y="1374543"/>
            <a:ext cx="1999921" cy="202399"/>
          </a:xfrm>
          <a:custGeom>
            <a:avLst/>
            <a:gdLst>
              <a:gd name="connsiteX0" fmla="*/ 0 w 1707502"/>
              <a:gd name="connsiteY0" fmla="*/ 27992 h 205273"/>
              <a:gd name="connsiteX1" fmla="*/ 55984 w 1707502"/>
              <a:gd name="connsiteY1" fmla="*/ 18661 h 205273"/>
              <a:gd name="connsiteX2" fmla="*/ 83976 w 1707502"/>
              <a:gd name="connsiteY2" fmla="*/ 9330 h 205273"/>
              <a:gd name="connsiteX3" fmla="*/ 177282 w 1707502"/>
              <a:gd name="connsiteY3" fmla="*/ 0 h 205273"/>
              <a:gd name="connsiteX4" fmla="*/ 662474 w 1707502"/>
              <a:gd name="connsiteY4" fmla="*/ 18661 h 205273"/>
              <a:gd name="connsiteX5" fmla="*/ 802433 w 1707502"/>
              <a:gd name="connsiteY5" fmla="*/ 37322 h 205273"/>
              <a:gd name="connsiteX6" fmla="*/ 867747 w 1707502"/>
              <a:gd name="connsiteY6" fmla="*/ 46653 h 205273"/>
              <a:gd name="connsiteX7" fmla="*/ 923731 w 1707502"/>
              <a:gd name="connsiteY7" fmla="*/ 65314 h 205273"/>
              <a:gd name="connsiteX8" fmla="*/ 979715 w 1707502"/>
              <a:gd name="connsiteY8" fmla="*/ 74645 h 205273"/>
              <a:gd name="connsiteX9" fmla="*/ 1017037 w 1707502"/>
              <a:gd name="connsiteY9" fmla="*/ 93306 h 205273"/>
              <a:gd name="connsiteX10" fmla="*/ 1166327 w 1707502"/>
              <a:gd name="connsiteY10" fmla="*/ 139959 h 205273"/>
              <a:gd name="connsiteX11" fmla="*/ 1222311 w 1707502"/>
              <a:gd name="connsiteY11" fmla="*/ 149290 h 205273"/>
              <a:gd name="connsiteX12" fmla="*/ 1306286 w 1707502"/>
              <a:gd name="connsiteY12" fmla="*/ 167951 h 205273"/>
              <a:gd name="connsiteX13" fmla="*/ 1446245 w 1707502"/>
              <a:gd name="connsiteY13" fmla="*/ 186612 h 205273"/>
              <a:gd name="connsiteX14" fmla="*/ 1502229 w 1707502"/>
              <a:gd name="connsiteY14" fmla="*/ 205273 h 205273"/>
              <a:gd name="connsiteX15" fmla="*/ 1707502 w 1707502"/>
              <a:gd name="connsiteY15" fmla="*/ 195943 h 2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07502" h="205273">
                <a:moveTo>
                  <a:pt x="0" y="27992"/>
                </a:moveTo>
                <a:cubicBezTo>
                  <a:pt x="18661" y="24882"/>
                  <a:pt x="37516" y="22765"/>
                  <a:pt x="55984" y="18661"/>
                </a:cubicBezTo>
                <a:cubicBezTo>
                  <a:pt x="65585" y="16527"/>
                  <a:pt x="74255" y="10826"/>
                  <a:pt x="83976" y="9330"/>
                </a:cubicBezTo>
                <a:cubicBezTo>
                  <a:pt x="114870" y="4577"/>
                  <a:pt x="146180" y="3110"/>
                  <a:pt x="177282" y="0"/>
                </a:cubicBezTo>
                <a:lnTo>
                  <a:pt x="662474" y="18661"/>
                </a:lnTo>
                <a:cubicBezTo>
                  <a:pt x="766879" y="23713"/>
                  <a:pt x="727505" y="24834"/>
                  <a:pt x="802433" y="37322"/>
                </a:cubicBezTo>
                <a:cubicBezTo>
                  <a:pt x="824126" y="40937"/>
                  <a:pt x="845976" y="43543"/>
                  <a:pt x="867747" y="46653"/>
                </a:cubicBezTo>
                <a:cubicBezTo>
                  <a:pt x="886408" y="52873"/>
                  <a:pt x="904648" y="60543"/>
                  <a:pt x="923731" y="65314"/>
                </a:cubicBezTo>
                <a:cubicBezTo>
                  <a:pt x="942085" y="69902"/>
                  <a:pt x="961594" y="69209"/>
                  <a:pt x="979715" y="74645"/>
                </a:cubicBezTo>
                <a:cubicBezTo>
                  <a:pt x="993037" y="78642"/>
                  <a:pt x="1004014" y="88422"/>
                  <a:pt x="1017037" y="93306"/>
                </a:cubicBezTo>
                <a:cubicBezTo>
                  <a:pt x="1045441" y="103958"/>
                  <a:pt x="1122042" y="131102"/>
                  <a:pt x="1166327" y="139959"/>
                </a:cubicBezTo>
                <a:cubicBezTo>
                  <a:pt x="1184878" y="143669"/>
                  <a:pt x="1203760" y="145580"/>
                  <a:pt x="1222311" y="149290"/>
                </a:cubicBezTo>
                <a:cubicBezTo>
                  <a:pt x="1273227" y="159473"/>
                  <a:pt x="1249274" y="159807"/>
                  <a:pt x="1306286" y="167951"/>
                </a:cubicBezTo>
                <a:cubicBezTo>
                  <a:pt x="1342544" y="173131"/>
                  <a:pt x="1407164" y="176842"/>
                  <a:pt x="1446245" y="186612"/>
                </a:cubicBezTo>
                <a:cubicBezTo>
                  <a:pt x="1465328" y="191383"/>
                  <a:pt x="1502229" y="205273"/>
                  <a:pt x="1502229" y="205273"/>
                </a:cubicBezTo>
                <a:lnTo>
                  <a:pt x="1707502" y="195943"/>
                </a:lnTo>
              </a:path>
            </a:pathLst>
          </a:custGeom>
          <a:ln w="9525" cap="flat" cmpd="sng" algn="ctr">
            <a:solidFill>
              <a:schemeClr val="accent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9" name="任意多边形: 形状 8">
            <a:extLst>
              <a:ext uri="{FF2B5EF4-FFF2-40B4-BE49-F238E27FC236}">
                <a16:creationId xmlns:a16="http://schemas.microsoft.com/office/drawing/2014/main" id="{1E40E992-889E-4DFD-9788-2AFF96FE68F6}"/>
              </a:ext>
            </a:extLst>
          </p:cNvPr>
          <p:cNvSpPr/>
          <p:nvPr/>
        </p:nvSpPr>
        <p:spPr bwMode="auto">
          <a:xfrm>
            <a:off x="8031856" y="1399139"/>
            <a:ext cx="1772883" cy="2073165"/>
          </a:xfrm>
          <a:custGeom>
            <a:avLst/>
            <a:gdLst>
              <a:gd name="connsiteX0" fmla="*/ 0 w 1772883"/>
              <a:gd name="connsiteY0" fmla="*/ 0 h 2073165"/>
              <a:gd name="connsiteX1" fmla="*/ 27992 w 1772883"/>
              <a:gd name="connsiteY1" fmla="*/ 46653 h 2073165"/>
              <a:gd name="connsiteX2" fmla="*/ 102637 w 1772883"/>
              <a:gd name="connsiteY2" fmla="*/ 121298 h 2073165"/>
              <a:gd name="connsiteX3" fmla="*/ 149290 w 1772883"/>
              <a:gd name="connsiteY3" fmla="*/ 167951 h 2073165"/>
              <a:gd name="connsiteX4" fmla="*/ 195943 w 1772883"/>
              <a:gd name="connsiteY4" fmla="*/ 205273 h 2073165"/>
              <a:gd name="connsiteX5" fmla="*/ 326572 w 1772883"/>
              <a:gd name="connsiteY5" fmla="*/ 354563 h 2073165"/>
              <a:gd name="connsiteX6" fmla="*/ 429208 w 1772883"/>
              <a:gd name="connsiteY6" fmla="*/ 466531 h 2073165"/>
              <a:gd name="connsiteX7" fmla="*/ 466531 w 1772883"/>
              <a:gd name="connsiteY7" fmla="*/ 503853 h 2073165"/>
              <a:gd name="connsiteX8" fmla="*/ 522515 w 1772883"/>
              <a:gd name="connsiteY8" fmla="*/ 578498 h 2073165"/>
              <a:gd name="connsiteX9" fmla="*/ 550506 w 1772883"/>
              <a:gd name="connsiteY9" fmla="*/ 625151 h 2073165"/>
              <a:gd name="connsiteX10" fmla="*/ 587829 w 1772883"/>
              <a:gd name="connsiteY10" fmla="*/ 671804 h 2073165"/>
              <a:gd name="connsiteX11" fmla="*/ 615821 w 1772883"/>
              <a:gd name="connsiteY11" fmla="*/ 718457 h 2073165"/>
              <a:gd name="connsiteX12" fmla="*/ 662474 w 1772883"/>
              <a:gd name="connsiteY12" fmla="*/ 765110 h 2073165"/>
              <a:gd name="connsiteX13" fmla="*/ 709127 w 1772883"/>
              <a:gd name="connsiteY13" fmla="*/ 839755 h 2073165"/>
              <a:gd name="connsiteX14" fmla="*/ 755780 w 1772883"/>
              <a:gd name="connsiteY14" fmla="*/ 923731 h 2073165"/>
              <a:gd name="connsiteX15" fmla="*/ 783772 w 1772883"/>
              <a:gd name="connsiteY15" fmla="*/ 951722 h 2073165"/>
              <a:gd name="connsiteX16" fmla="*/ 849086 w 1772883"/>
              <a:gd name="connsiteY16" fmla="*/ 1035698 h 2073165"/>
              <a:gd name="connsiteX17" fmla="*/ 877078 w 1772883"/>
              <a:gd name="connsiteY17" fmla="*/ 1063690 h 2073165"/>
              <a:gd name="connsiteX18" fmla="*/ 914400 w 1772883"/>
              <a:gd name="connsiteY18" fmla="*/ 1119673 h 2073165"/>
              <a:gd name="connsiteX19" fmla="*/ 951723 w 1772883"/>
              <a:gd name="connsiteY19" fmla="*/ 1156996 h 2073165"/>
              <a:gd name="connsiteX20" fmla="*/ 989045 w 1772883"/>
              <a:gd name="connsiteY20" fmla="*/ 1212980 h 2073165"/>
              <a:gd name="connsiteX21" fmla="*/ 1007706 w 1772883"/>
              <a:gd name="connsiteY21" fmla="*/ 1268963 h 2073165"/>
              <a:gd name="connsiteX22" fmla="*/ 1054359 w 1772883"/>
              <a:gd name="connsiteY22" fmla="*/ 1334278 h 2073165"/>
              <a:gd name="connsiteX23" fmla="*/ 1073021 w 1772883"/>
              <a:gd name="connsiteY23" fmla="*/ 1399592 h 2073165"/>
              <a:gd name="connsiteX24" fmla="*/ 1082351 w 1772883"/>
              <a:gd name="connsiteY24" fmla="*/ 1427584 h 2073165"/>
              <a:gd name="connsiteX25" fmla="*/ 1119674 w 1772883"/>
              <a:gd name="connsiteY25" fmla="*/ 1492898 h 2073165"/>
              <a:gd name="connsiteX26" fmla="*/ 1138335 w 1772883"/>
              <a:gd name="connsiteY26" fmla="*/ 1548882 h 2073165"/>
              <a:gd name="connsiteX27" fmla="*/ 1147666 w 1772883"/>
              <a:gd name="connsiteY27" fmla="*/ 1576873 h 2073165"/>
              <a:gd name="connsiteX28" fmla="*/ 1194319 w 1772883"/>
              <a:gd name="connsiteY28" fmla="*/ 1632857 h 2073165"/>
              <a:gd name="connsiteX29" fmla="*/ 1212980 w 1772883"/>
              <a:gd name="connsiteY29" fmla="*/ 1660849 h 2073165"/>
              <a:gd name="connsiteX30" fmla="*/ 1240972 w 1772883"/>
              <a:gd name="connsiteY30" fmla="*/ 1716833 h 2073165"/>
              <a:gd name="connsiteX31" fmla="*/ 1259633 w 1772883"/>
              <a:gd name="connsiteY31" fmla="*/ 1772816 h 2073165"/>
              <a:gd name="connsiteX32" fmla="*/ 1287625 w 1772883"/>
              <a:gd name="connsiteY32" fmla="*/ 1800808 h 2073165"/>
              <a:gd name="connsiteX33" fmla="*/ 1324947 w 1772883"/>
              <a:gd name="connsiteY33" fmla="*/ 1856792 h 2073165"/>
              <a:gd name="connsiteX34" fmla="*/ 1343608 w 1772883"/>
              <a:gd name="connsiteY34" fmla="*/ 1884784 h 2073165"/>
              <a:gd name="connsiteX35" fmla="*/ 1362270 w 1772883"/>
              <a:gd name="connsiteY35" fmla="*/ 1903445 h 2073165"/>
              <a:gd name="connsiteX36" fmla="*/ 1399592 w 1772883"/>
              <a:gd name="connsiteY36" fmla="*/ 1931437 h 2073165"/>
              <a:gd name="connsiteX37" fmla="*/ 1446245 w 1772883"/>
              <a:gd name="connsiteY37" fmla="*/ 1968759 h 2073165"/>
              <a:gd name="connsiteX38" fmla="*/ 1474237 w 1772883"/>
              <a:gd name="connsiteY38" fmla="*/ 1987420 h 2073165"/>
              <a:gd name="connsiteX39" fmla="*/ 1492898 w 1772883"/>
              <a:gd name="connsiteY39" fmla="*/ 2006082 h 2073165"/>
              <a:gd name="connsiteX40" fmla="*/ 1548882 w 1772883"/>
              <a:gd name="connsiteY40" fmla="*/ 2024743 h 2073165"/>
              <a:gd name="connsiteX41" fmla="*/ 1576874 w 1772883"/>
              <a:gd name="connsiteY41" fmla="*/ 2034073 h 2073165"/>
              <a:gd name="connsiteX42" fmla="*/ 1614196 w 1772883"/>
              <a:gd name="connsiteY42" fmla="*/ 2052735 h 2073165"/>
              <a:gd name="connsiteX43" fmla="*/ 1670180 w 1772883"/>
              <a:gd name="connsiteY43" fmla="*/ 2062065 h 2073165"/>
              <a:gd name="connsiteX44" fmla="*/ 1754155 w 1772883"/>
              <a:gd name="connsiteY44" fmla="*/ 2062065 h 2073165"/>
              <a:gd name="connsiteX45" fmla="*/ 1772817 w 1772883"/>
              <a:gd name="connsiteY45" fmla="*/ 2034073 h 207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72883" h="2073165">
                <a:moveTo>
                  <a:pt x="0" y="0"/>
                </a:moveTo>
                <a:cubicBezTo>
                  <a:pt x="9331" y="15551"/>
                  <a:pt x="16278" y="32809"/>
                  <a:pt x="27992" y="46653"/>
                </a:cubicBezTo>
                <a:cubicBezTo>
                  <a:pt x="50721" y="73515"/>
                  <a:pt x="77755" y="96416"/>
                  <a:pt x="102637" y="121298"/>
                </a:cubicBezTo>
                <a:cubicBezTo>
                  <a:pt x="118188" y="136849"/>
                  <a:pt x="132117" y="154213"/>
                  <a:pt x="149290" y="167951"/>
                </a:cubicBezTo>
                <a:cubicBezTo>
                  <a:pt x="164841" y="180392"/>
                  <a:pt x="181140" y="191951"/>
                  <a:pt x="195943" y="205273"/>
                </a:cubicBezTo>
                <a:cubicBezTo>
                  <a:pt x="304156" y="302665"/>
                  <a:pt x="167762" y="195751"/>
                  <a:pt x="326572" y="354563"/>
                </a:cubicBezTo>
                <a:cubicBezTo>
                  <a:pt x="493438" y="521432"/>
                  <a:pt x="316076" y="339258"/>
                  <a:pt x="429208" y="466531"/>
                </a:cubicBezTo>
                <a:cubicBezTo>
                  <a:pt x="440897" y="479681"/>
                  <a:pt x="454842" y="490703"/>
                  <a:pt x="466531" y="503853"/>
                </a:cubicBezTo>
                <a:cubicBezTo>
                  <a:pt x="488078" y="528093"/>
                  <a:pt x="505634" y="551488"/>
                  <a:pt x="522515" y="578498"/>
                </a:cubicBezTo>
                <a:cubicBezTo>
                  <a:pt x="532127" y="593877"/>
                  <a:pt x="540106" y="610294"/>
                  <a:pt x="550506" y="625151"/>
                </a:cubicBezTo>
                <a:cubicBezTo>
                  <a:pt x="561927" y="641466"/>
                  <a:pt x="576408" y="655489"/>
                  <a:pt x="587829" y="671804"/>
                </a:cubicBezTo>
                <a:cubicBezTo>
                  <a:pt x="598229" y="686661"/>
                  <a:pt x="604492" y="704296"/>
                  <a:pt x="615821" y="718457"/>
                </a:cubicBezTo>
                <a:cubicBezTo>
                  <a:pt x="629560" y="735630"/>
                  <a:pt x="649065" y="747678"/>
                  <a:pt x="662474" y="765110"/>
                </a:cubicBezTo>
                <a:cubicBezTo>
                  <a:pt x="680364" y="788367"/>
                  <a:pt x="696005" y="813511"/>
                  <a:pt x="709127" y="839755"/>
                </a:cubicBezTo>
                <a:cubicBezTo>
                  <a:pt x="722420" y="866343"/>
                  <a:pt x="738204" y="900297"/>
                  <a:pt x="755780" y="923731"/>
                </a:cubicBezTo>
                <a:cubicBezTo>
                  <a:pt x="763697" y="934287"/>
                  <a:pt x="775325" y="941585"/>
                  <a:pt x="783772" y="951722"/>
                </a:cubicBezTo>
                <a:cubicBezTo>
                  <a:pt x="806474" y="978965"/>
                  <a:pt x="824011" y="1010623"/>
                  <a:pt x="849086" y="1035698"/>
                </a:cubicBezTo>
                <a:cubicBezTo>
                  <a:pt x="858417" y="1045029"/>
                  <a:pt x="868977" y="1053274"/>
                  <a:pt x="877078" y="1063690"/>
                </a:cubicBezTo>
                <a:cubicBezTo>
                  <a:pt x="890847" y="1081393"/>
                  <a:pt x="898541" y="1103814"/>
                  <a:pt x="914400" y="1119673"/>
                </a:cubicBezTo>
                <a:cubicBezTo>
                  <a:pt x="926841" y="1132114"/>
                  <a:pt x="941964" y="1142357"/>
                  <a:pt x="951723" y="1156996"/>
                </a:cubicBezTo>
                <a:cubicBezTo>
                  <a:pt x="964164" y="1175657"/>
                  <a:pt x="981953" y="1191703"/>
                  <a:pt x="989045" y="1212980"/>
                </a:cubicBezTo>
                <a:cubicBezTo>
                  <a:pt x="995265" y="1231641"/>
                  <a:pt x="996795" y="1252596"/>
                  <a:pt x="1007706" y="1268963"/>
                </a:cubicBezTo>
                <a:cubicBezTo>
                  <a:pt x="1034994" y="1309894"/>
                  <a:pt x="1019640" y="1287984"/>
                  <a:pt x="1054359" y="1334278"/>
                </a:cubicBezTo>
                <a:cubicBezTo>
                  <a:pt x="1060580" y="1356049"/>
                  <a:pt x="1066515" y="1377904"/>
                  <a:pt x="1073021" y="1399592"/>
                </a:cubicBezTo>
                <a:cubicBezTo>
                  <a:pt x="1075847" y="1409013"/>
                  <a:pt x="1078477" y="1418544"/>
                  <a:pt x="1082351" y="1427584"/>
                </a:cubicBezTo>
                <a:cubicBezTo>
                  <a:pt x="1096554" y="1460725"/>
                  <a:pt x="1100936" y="1464790"/>
                  <a:pt x="1119674" y="1492898"/>
                </a:cubicBezTo>
                <a:lnTo>
                  <a:pt x="1138335" y="1548882"/>
                </a:lnTo>
                <a:cubicBezTo>
                  <a:pt x="1141445" y="1558212"/>
                  <a:pt x="1142211" y="1568690"/>
                  <a:pt x="1147666" y="1576873"/>
                </a:cubicBezTo>
                <a:cubicBezTo>
                  <a:pt x="1193998" y="1646372"/>
                  <a:pt x="1134450" y="1561014"/>
                  <a:pt x="1194319" y="1632857"/>
                </a:cubicBezTo>
                <a:cubicBezTo>
                  <a:pt x="1201498" y="1641472"/>
                  <a:pt x="1206760" y="1651518"/>
                  <a:pt x="1212980" y="1660849"/>
                </a:cubicBezTo>
                <a:cubicBezTo>
                  <a:pt x="1247001" y="1762920"/>
                  <a:pt x="1192745" y="1608324"/>
                  <a:pt x="1240972" y="1716833"/>
                </a:cubicBezTo>
                <a:cubicBezTo>
                  <a:pt x="1248961" y="1734808"/>
                  <a:pt x="1245724" y="1758907"/>
                  <a:pt x="1259633" y="1772816"/>
                </a:cubicBezTo>
                <a:cubicBezTo>
                  <a:pt x="1268964" y="1782147"/>
                  <a:pt x="1279524" y="1790392"/>
                  <a:pt x="1287625" y="1800808"/>
                </a:cubicBezTo>
                <a:cubicBezTo>
                  <a:pt x="1301394" y="1818512"/>
                  <a:pt x="1312506" y="1838131"/>
                  <a:pt x="1324947" y="1856792"/>
                </a:cubicBezTo>
                <a:cubicBezTo>
                  <a:pt x="1331167" y="1866123"/>
                  <a:pt x="1335678" y="1876855"/>
                  <a:pt x="1343608" y="1884784"/>
                </a:cubicBezTo>
                <a:cubicBezTo>
                  <a:pt x="1349829" y="1891004"/>
                  <a:pt x="1355512" y="1897813"/>
                  <a:pt x="1362270" y="1903445"/>
                </a:cubicBezTo>
                <a:cubicBezTo>
                  <a:pt x="1374217" y="1913400"/>
                  <a:pt x="1388596" y="1920441"/>
                  <a:pt x="1399592" y="1931437"/>
                </a:cubicBezTo>
                <a:cubicBezTo>
                  <a:pt x="1441795" y="1973641"/>
                  <a:pt x="1391751" y="1950596"/>
                  <a:pt x="1446245" y="1968759"/>
                </a:cubicBezTo>
                <a:cubicBezTo>
                  <a:pt x="1455576" y="1974979"/>
                  <a:pt x="1465480" y="1980415"/>
                  <a:pt x="1474237" y="1987420"/>
                </a:cubicBezTo>
                <a:cubicBezTo>
                  <a:pt x="1481106" y="1992916"/>
                  <a:pt x="1485030" y="2002148"/>
                  <a:pt x="1492898" y="2006082"/>
                </a:cubicBezTo>
                <a:cubicBezTo>
                  <a:pt x="1510492" y="2014879"/>
                  <a:pt x="1530221" y="2018523"/>
                  <a:pt x="1548882" y="2024743"/>
                </a:cubicBezTo>
                <a:cubicBezTo>
                  <a:pt x="1558213" y="2027853"/>
                  <a:pt x="1568077" y="2029674"/>
                  <a:pt x="1576874" y="2034073"/>
                </a:cubicBezTo>
                <a:cubicBezTo>
                  <a:pt x="1589315" y="2040294"/>
                  <a:pt x="1600873" y="2048738"/>
                  <a:pt x="1614196" y="2052735"/>
                </a:cubicBezTo>
                <a:cubicBezTo>
                  <a:pt x="1632317" y="2058171"/>
                  <a:pt x="1651519" y="2058955"/>
                  <a:pt x="1670180" y="2062065"/>
                </a:cubicBezTo>
                <a:cubicBezTo>
                  <a:pt x="1706076" y="2074031"/>
                  <a:pt x="1707788" y="2079453"/>
                  <a:pt x="1754155" y="2062065"/>
                </a:cubicBezTo>
                <a:cubicBezTo>
                  <a:pt x="1775016" y="2054242"/>
                  <a:pt x="1772817" y="2047592"/>
                  <a:pt x="1772817" y="2034073"/>
                </a:cubicBezTo>
              </a:path>
            </a:pathLst>
          </a:custGeom>
          <a:ln w="9525" cap="flat" cmpd="sng" algn="ctr">
            <a:solidFill>
              <a:schemeClr val="accent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0" name="任意多边形: 形状 9">
            <a:extLst>
              <a:ext uri="{FF2B5EF4-FFF2-40B4-BE49-F238E27FC236}">
                <a16:creationId xmlns:a16="http://schemas.microsoft.com/office/drawing/2014/main" id="{3DE372CE-6DF0-4DBB-95E6-44344820645A}"/>
              </a:ext>
            </a:extLst>
          </p:cNvPr>
          <p:cNvSpPr/>
          <p:nvPr/>
        </p:nvSpPr>
        <p:spPr bwMode="auto">
          <a:xfrm>
            <a:off x="9025647" y="2652008"/>
            <a:ext cx="345233" cy="2612572"/>
          </a:xfrm>
          <a:custGeom>
            <a:avLst/>
            <a:gdLst>
              <a:gd name="connsiteX0" fmla="*/ 0 w 345233"/>
              <a:gd name="connsiteY0" fmla="*/ 0 h 2612572"/>
              <a:gd name="connsiteX1" fmla="*/ 9331 w 345233"/>
              <a:gd name="connsiteY1" fmla="*/ 382555 h 2612572"/>
              <a:gd name="connsiteX2" fmla="*/ 18662 w 345233"/>
              <a:gd name="connsiteY2" fmla="*/ 410547 h 2612572"/>
              <a:gd name="connsiteX3" fmla="*/ 46654 w 345233"/>
              <a:gd name="connsiteY3" fmla="*/ 569168 h 2612572"/>
              <a:gd name="connsiteX4" fmla="*/ 55984 w 345233"/>
              <a:gd name="connsiteY4" fmla="*/ 755780 h 2612572"/>
              <a:gd name="connsiteX5" fmla="*/ 65315 w 345233"/>
              <a:gd name="connsiteY5" fmla="*/ 979715 h 2612572"/>
              <a:gd name="connsiteX6" fmla="*/ 74645 w 345233"/>
              <a:gd name="connsiteY6" fmla="*/ 1101013 h 2612572"/>
              <a:gd name="connsiteX7" fmla="*/ 93307 w 345233"/>
              <a:gd name="connsiteY7" fmla="*/ 1194319 h 2612572"/>
              <a:gd name="connsiteX8" fmla="*/ 102637 w 345233"/>
              <a:gd name="connsiteY8" fmla="*/ 1324947 h 2612572"/>
              <a:gd name="connsiteX9" fmla="*/ 111968 w 345233"/>
              <a:gd name="connsiteY9" fmla="*/ 1371600 h 2612572"/>
              <a:gd name="connsiteX10" fmla="*/ 121298 w 345233"/>
              <a:gd name="connsiteY10" fmla="*/ 1427584 h 2612572"/>
              <a:gd name="connsiteX11" fmla="*/ 139960 w 345233"/>
              <a:gd name="connsiteY11" fmla="*/ 1903445 h 2612572"/>
              <a:gd name="connsiteX12" fmla="*/ 167951 w 345233"/>
              <a:gd name="connsiteY12" fmla="*/ 2080727 h 2612572"/>
              <a:gd name="connsiteX13" fmla="*/ 186613 w 345233"/>
              <a:gd name="connsiteY13" fmla="*/ 2118049 h 2612572"/>
              <a:gd name="connsiteX14" fmla="*/ 195943 w 345233"/>
              <a:gd name="connsiteY14" fmla="*/ 2286000 h 2612572"/>
              <a:gd name="connsiteX15" fmla="*/ 205274 w 345233"/>
              <a:gd name="connsiteY15" fmla="*/ 2313992 h 2612572"/>
              <a:gd name="connsiteX16" fmla="*/ 223935 w 345233"/>
              <a:gd name="connsiteY16" fmla="*/ 2416629 h 2612572"/>
              <a:gd name="connsiteX17" fmla="*/ 242596 w 345233"/>
              <a:gd name="connsiteY17" fmla="*/ 2472613 h 2612572"/>
              <a:gd name="connsiteX18" fmla="*/ 251927 w 345233"/>
              <a:gd name="connsiteY18" fmla="*/ 2500604 h 2612572"/>
              <a:gd name="connsiteX19" fmla="*/ 270588 w 345233"/>
              <a:gd name="connsiteY19" fmla="*/ 2519266 h 2612572"/>
              <a:gd name="connsiteX20" fmla="*/ 279919 w 345233"/>
              <a:gd name="connsiteY20" fmla="*/ 2547257 h 2612572"/>
              <a:gd name="connsiteX21" fmla="*/ 317241 w 345233"/>
              <a:gd name="connsiteY21" fmla="*/ 2593911 h 2612572"/>
              <a:gd name="connsiteX22" fmla="*/ 345233 w 345233"/>
              <a:gd name="connsiteY22" fmla="*/ 2612572 h 26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5233" h="2612572">
                <a:moveTo>
                  <a:pt x="0" y="0"/>
                </a:moveTo>
                <a:cubicBezTo>
                  <a:pt x="3110" y="127518"/>
                  <a:pt x="3539" y="255130"/>
                  <a:pt x="9331" y="382555"/>
                </a:cubicBezTo>
                <a:cubicBezTo>
                  <a:pt x="9778" y="392380"/>
                  <a:pt x="16953" y="400861"/>
                  <a:pt x="18662" y="410547"/>
                </a:cubicBezTo>
                <a:cubicBezTo>
                  <a:pt x="48740" y="580991"/>
                  <a:pt x="21171" y="492722"/>
                  <a:pt x="46654" y="569168"/>
                </a:cubicBezTo>
                <a:cubicBezTo>
                  <a:pt x="49764" y="631372"/>
                  <a:pt x="53156" y="693563"/>
                  <a:pt x="55984" y="755780"/>
                </a:cubicBezTo>
                <a:cubicBezTo>
                  <a:pt x="59376" y="830413"/>
                  <a:pt x="61283" y="905114"/>
                  <a:pt x="65315" y="979715"/>
                </a:cubicBezTo>
                <a:cubicBezTo>
                  <a:pt x="67504" y="1020208"/>
                  <a:pt x="69400" y="1060802"/>
                  <a:pt x="74645" y="1101013"/>
                </a:cubicBezTo>
                <a:cubicBezTo>
                  <a:pt x="78747" y="1132465"/>
                  <a:pt x="93307" y="1194319"/>
                  <a:pt x="93307" y="1194319"/>
                </a:cubicBezTo>
                <a:cubicBezTo>
                  <a:pt x="96417" y="1237862"/>
                  <a:pt x="98067" y="1281533"/>
                  <a:pt x="102637" y="1324947"/>
                </a:cubicBezTo>
                <a:cubicBezTo>
                  <a:pt x="104297" y="1340719"/>
                  <a:pt x="109131" y="1355997"/>
                  <a:pt x="111968" y="1371600"/>
                </a:cubicBezTo>
                <a:cubicBezTo>
                  <a:pt x="115352" y="1390214"/>
                  <a:pt x="118188" y="1408923"/>
                  <a:pt x="121298" y="1427584"/>
                </a:cubicBezTo>
                <a:cubicBezTo>
                  <a:pt x="126276" y="1581889"/>
                  <a:pt x="129919" y="1747801"/>
                  <a:pt x="139960" y="1903445"/>
                </a:cubicBezTo>
                <a:cubicBezTo>
                  <a:pt x="142372" y="1940828"/>
                  <a:pt x="147857" y="2040540"/>
                  <a:pt x="167951" y="2080727"/>
                </a:cubicBezTo>
                <a:lnTo>
                  <a:pt x="186613" y="2118049"/>
                </a:lnTo>
                <a:cubicBezTo>
                  <a:pt x="189723" y="2174033"/>
                  <a:pt x="190627" y="2230183"/>
                  <a:pt x="195943" y="2286000"/>
                </a:cubicBezTo>
                <a:cubicBezTo>
                  <a:pt x="196875" y="2295791"/>
                  <a:pt x="203345" y="2304348"/>
                  <a:pt x="205274" y="2313992"/>
                </a:cubicBezTo>
                <a:cubicBezTo>
                  <a:pt x="219730" y="2386271"/>
                  <a:pt x="207340" y="2361311"/>
                  <a:pt x="223935" y="2416629"/>
                </a:cubicBezTo>
                <a:cubicBezTo>
                  <a:pt x="229587" y="2435470"/>
                  <a:pt x="236375" y="2453952"/>
                  <a:pt x="242596" y="2472613"/>
                </a:cubicBezTo>
                <a:cubicBezTo>
                  <a:pt x="245706" y="2481943"/>
                  <a:pt x="244973" y="2493649"/>
                  <a:pt x="251927" y="2500604"/>
                </a:cubicBezTo>
                <a:lnTo>
                  <a:pt x="270588" y="2519266"/>
                </a:lnTo>
                <a:cubicBezTo>
                  <a:pt x="273698" y="2528596"/>
                  <a:pt x="275521" y="2538460"/>
                  <a:pt x="279919" y="2547257"/>
                </a:cubicBezTo>
                <a:cubicBezTo>
                  <a:pt x="288001" y="2563421"/>
                  <a:pt x="302777" y="2582340"/>
                  <a:pt x="317241" y="2593911"/>
                </a:cubicBezTo>
                <a:cubicBezTo>
                  <a:pt x="325998" y="2600916"/>
                  <a:pt x="345233" y="2612572"/>
                  <a:pt x="345233" y="2612572"/>
                </a:cubicBezTo>
              </a:path>
            </a:pathLst>
          </a:custGeom>
          <a:ln w="9525" cap="flat" cmpd="sng" algn="ctr">
            <a:solidFill>
              <a:schemeClr val="accent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pSp>
        <p:nvGrpSpPr>
          <p:cNvPr id="67" name="Group 10">
            <a:extLst>
              <a:ext uri="{FF2B5EF4-FFF2-40B4-BE49-F238E27FC236}">
                <a16:creationId xmlns:a16="http://schemas.microsoft.com/office/drawing/2014/main" id="{B724A7EC-3AF2-4C38-8AC7-A649CE4050B7}"/>
              </a:ext>
            </a:extLst>
          </p:cNvPr>
          <p:cNvGrpSpPr/>
          <p:nvPr/>
        </p:nvGrpSpPr>
        <p:grpSpPr>
          <a:xfrm>
            <a:off x="9254961" y="1232724"/>
            <a:ext cx="2060704" cy="1253965"/>
            <a:chOff x="7455512" y="2639837"/>
            <a:chExt cx="1603458" cy="840592"/>
          </a:xfrm>
        </p:grpSpPr>
        <p:sp>
          <p:nvSpPr>
            <p:cNvPr id="68" name="Freeform 375">
              <a:extLst>
                <a:ext uri="{FF2B5EF4-FFF2-40B4-BE49-F238E27FC236}">
                  <a16:creationId xmlns:a16="http://schemas.microsoft.com/office/drawing/2014/main" id="{EB1FC268-8382-42FB-85EA-72D043A9FEFD}"/>
                </a:ext>
              </a:extLst>
            </p:cNvPr>
            <p:cNvSpPr/>
            <p:nvPr/>
          </p:nvSpPr>
          <p:spPr>
            <a:xfrm>
              <a:off x="7455512" y="2690320"/>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chemeClr val="accent2">
                <a:lumMod val="75000"/>
              </a:schemeClr>
            </a:solidFill>
            <a:ln w="7600" cap="flat">
              <a:noFill/>
              <a:bevel/>
            </a:ln>
            <a:effectLst/>
          </p:spPr>
        </p:sp>
        <p:sp>
          <p:nvSpPr>
            <p:cNvPr id="69" name="Freeform 254">
              <a:extLst>
                <a:ext uri="{FF2B5EF4-FFF2-40B4-BE49-F238E27FC236}">
                  <a16:creationId xmlns:a16="http://schemas.microsoft.com/office/drawing/2014/main" id="{D77EBF6B-CA6E-4F0A-8319-CF9142FB8D97}"/>
                </a:ext>
              </a:extLst>
            </p:cNvPr>
            <p:cNvSpPr/>
            <p:nvPr/>
          </p:nvSpPr>
          <p:spPr>
            <a:xfrm>
              <a:off x="7455512" y="2639837"/>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chemeClr val="accent2"/>
            </a:solidFill>
            <a:ln w="7600" cap="flat">
              <a:noFill/>
              <a:bevel/>
            </a:ln>
            <a:effectLst/>
          </p:spPr>
        </p:sp>
        <p:sp>
          <p:nvSpPr>
            <p:cNvPr id="70" name="Text 4669">
              <a:extLst>
                <a:ext uri="{FF2B5EF4-FFF2-40B4-BE49-F238E27FC236}">
                  <a16:creationId xmlns:a16="http://schemas.microsoft.com/office/drawing/2014/main" id="{4645868A-7BAF-4B62-A85B-1EB851EA9B49}"/>
                </a:ext>
              </a:extLst>
            </p:cNvPr>
            <p:cNvSpPr txBox="1"/>
            <p:nvPr/>
          </p:nvSpPr>
          <p:spPr>
            <a:xfrm>
              <a:off x="7532868" y="2753126"/>
              <a:ext cx="1498885" cy="580963"/>
            </a:xfrm>
            <a:prstGeom prst="rect">
              <a:avLst/>
            </a:prstGeom>
            <a:noFill/>
          </p:spPr>
          <p:txBody>
            <a:bodyPr wrap="square" lIns="36000" tIns="18000" rIns="36000" bIns="18000" rtlCol="0" anchor="ctr"/>
            <a:lstStyle/>
            <a:p>
              <a:pPr algn="ctr"/>
              <a:r>
                <a:rPr lang="en-US" sz="1600" b="1" kern="0" dirty="0">
                  <a:solidFill>
                    <a:prstClr val="white"/>
                  </a:solidFill>
                  <a:latin typeface="Source Sans Pro Light"/>
                  <a:ea typeface="+mn-ea"/>
                </a:rPr>
                <a:t>Hard to  </a:t>
              </a:r>
            </a:p>
            <a:p>
              <a:pPr algn="ctr"/>
              <a:r>
                <a:rPr lang="en-US" sz="1600" b="1" kern="0" dirty="0">
                  <a:solidFill>
                    <a:prstClr val="white"/>
                  </a:solidFill>
                  <a:latin typeface="Source Sans Pro Light"/>
                  <a:ea typeface="+mn-ea"/>
                </a:rPr>
                <a:t>construct in </a:t>
              </a:r>
            </a:p>
            <a:p>
              <a:pPr algn="ctr"/>
              <a:r>
                <a:rPr lang="en-US" sz="1600" b="1" kern="0" dirty="0">
                  <a:solidFill>
                    <a:prstClr val="white"/>
                  </a:solidFill>
                  <a:latin typeface="Source Sans Pro Light"/>
                  <a:ea typeface="+mn-ea"/>
                </a:rPr>
                <a:t>the entire city</a:t>
              </a:r>
              <a:endParaRPr sz="1600" b="1" kern="0" dirty="0">
                <a:solidFill>
                  <a:prstClr val="white"/>
                </a:solidFill>
                <a:latin typeface="Source Sans Pro Light"/>
                <a:ea typeface="+mn-ea"/>
              </a:endParaRPr>
            </a:p>
          </p:txBody>
        </p:sp>
      </p:grpSp>
      <p:grpSp>
        <p:nvGrpSpPr>
          <p:cNvPr id="71" name="Group 10">
            <a:extLst>
              <a:ext uri="{FF2B5EF4-FFF2-40B4-BE49-F238E27FC236}">
                <a16:creationId xmlns:a16="http://schemas.microsoft.com/office/drawing/2014/main" id="{18A7F6CE-6FBC-433B-BA7E-208E97B7034F}"/>
              </a:ext>
            </a:extLst>
          </p:cNvPr>
          <p:cNvGrpSpPr/>
          <p:nvPr/>
        </p:nvGrpSpPr>
        <p:grpSpPr>
          <a:xfrm>
            <a:off x="9784997" y="2988881"/>
            <a:ext cx="2060705" cy="1186114"/>
            <a:chOff x="7455512" y="2639837"/>
            <a:chExt cx="1603458" cy="840592"/>
          </a:xfrm>
        </p:grpSpPr>
        <p:sp>
          <p:nvSpPr>
            <p:cNvPr id="72" name="Freeform 375">
              <a:extLst>
                <a:ext uri="{FF2B5EF4-FFF2-40B4-BE49-F238E27FC236}">
                  <a16:creationId xmlns:a16="http://schemas.microsoft.com/office/drawing/2014/main" id="{4396899E-181C-43DF-96CB-682091C0DB0B}"/>
                </a:ext>
              </a:extLst>
            </p:cNvPr>
            <p:cNvSpPr/>
            <p:nvPr/>
          </p:nvSpPr>
          <p:spPr>
            <a:xfrm>
              <a:off x="7455512" y="2690320"/>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AE2838"/>
            </a:solidFill>
            <a:ln w="7600" cap="flat">
              <a:noFill/>
              <a:bevel/>
            </a:ln>
            <a:effectLst/>
          </p:spPr>
        </p:sp>
        <p:sp>
          <p:nvSpPr>
            <p:cNvPr id="73" name="Freeform 254">
              <a:extLst>
                <a:ext uri="{FF2B5EF4-FFF2-40B4-BE49-F238E27FC236}">
                  <a16:creationId xmlns:a16="http://schemas.microsoft.com/office/drawing/2014/main" id="{1897FD8F-B966-4C61-B460-069ABA7459A3}"/>
                </a:ext>
              </a:extLst>
            </p:cNvPr>
            <p:cNvSpPr/>
            <p:nvPr/>
          </p:nvSpPr>
          <p:spPr>
            <a:xfrm>
              <a:off x="7455512" y="2639837"/>
              <a:ext cx="1603458"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C00000"/>
            </a:solidFill>
            <a:ln w="7600" cap="flat">
              <a:noFill/>
              <a:bevel/>
            </a:ln>
            <a:effectLst/>
          </p:spPr>
        </p:sp>
        <p:sp>
          <p:nvSpPr>
            <p:cNvPr id="74" name="Text 4669">
              <a:extLst>
                <a:ext uri="{FF2B5EF4-FFF2-40B4-BE49-F238E27FC236}">
                  <a16:creationId xmlns:a16="http://schemas.microsoft.com/office/drawing/2014/main" id="{CEE1A9F0-04DB-4CE5-9D3E-BF8740787A37}"/>
                </a:ext>
              </a:extLst>
            </p:cNvPr>
            <p:cNvSpPr txBox="1"/>
            <p:nvPr/>
          </p:nvSpPr>
          <p:spPr>
            <a:xfrm>
              <a:off x="7532868" y="2753126"/>
              <a:ext cx="1498885" cy="580963"/>
            </a:xfrm>
            <a:prstGeom prst="rect">
              <a:avLst/>
            </a:prstGeom>
            <a:noFill/>
          </p:spPr>
          <p:txBody>
            <a:bodyPr wrap="square" lIns="36000" tIns="18000" rIns="36000" bIns="18000" rtlCol="0" anchor="ctr"/>
            <a:lstStyle/>
            <a:p>
              <a:pPr algn="ctr"/>
              <a:r>
                <a:rPr lang="en-US" sz="1600" b="1" kern="0" dirty="0">
                  <a:solidFill>
                    <a:prstClr val="white"/>
                  </a:solidFill>
                  <a:latin typeface="Source Sans Pro Light"/>
                  <a:ea typeface="+mn-ea"/>
                </a:rPr>
                <a:t>No </a:t>
              </a:r>
            </a:p>
            <a:p>
              <a:pPr algn="ctr"/>
              <a:r>
                <a:rPr lang="en-US" sz="1600" b="1" kern="0" dirty="0">
                  <a:solidFill>
                    <a:prstClr val="white"/>
                  </a:solidFill>
                  <a:latin typeface="Source Sans Pro Light"/>
                  <a:ea typeface="+mn-ea"/>
                </a:rPr>
                <a:t>comprehensive analytical methods</a:t>
              </a:r>
              <a:endParaRPr sz="1600" b="1" kern="0" dirty="0">
                <a:solidFill>
                  <a:prstClr val="white"/>
                </a:solidFill>
                <a:latin typeface="Source Sans Pro Light"/>
                <a:ea typeface="+mn-ea"/>
              </a:endParaRPr>
            </a:p>
          </p:txBody>
        </p:sp>
      </p:grpSp>
      <p:pic>
        <p:nvPicPr>
          <p:cNvPr id="64" name="图片 63" descr="图片包含 文字&#10;&#10;已生成高可信度的说明">
            <a:extLst>
              <a:ext uri="{FF2B5EF4-FFF2-40B4-BE49-F238E27FC236}">
                <a16:creationId xmlns:a16="http://schemas.microsoft.com/office/drawing/2014/main" id="{7FF07738-CAFE-4DF4-89DE-13C698A5E823}"/>
              </a:ext>
            </a:extLst>
          </p:cNvPr>
          <p:cNvPicPr>
            <a:picLocks noChangeAspect="1"/>
          </p:cNvPicPr>
          <p:nvPr/>
        </p:nvPicPr>
        <p:blipFill rotWithShape="1">
          <a:blip r:embed="rId7">
            <a:extLst>
              <a:ext uri="{28A0092B-C50C-407E-A947-70E740481C1C}">
                <a14:useLocalDpi xmlns:a14="http://schemas.microsoft.com/office/drawing/2010/main" val="0"/>
              </a:ext>
            </a:extLst>
          </a:blip>
          <a:srcRect l="13873" b="12130"/>
          <a:stretch/>
        </p:blipFill>
        <p:spPr>
          <a:xfrm>
            <a:off x="9993084" y="1"/>
            <a:ext cx="927294" cy="858837"/>
          </a:xfrm>
          <a:prstGeom prst="rect">
            <a:avLst/>
          </a:prstGeom>
          <a:solidFill>
            <a:srgbClr val="00A0E9"/>
          </a:solidFill>
        </p:spPr>
      </p:pic>
      <p:sp>
        <p:nvSpPr>
          <p:cNvPr id="2" name="文本框 1">
            <a:extLst>
              <a:ext uri="{FF2B5EF4-FFF2-40B4-BE49-F238E27FC236}">
                <a16:creationId xmlns:a16="http://schemas.microsoft.com/office/drawing/2014/main" id="{10FE77D4-02BE-47A5-9702-6700FE12842B}"/>
              </a:ext>
            </a:extLst>
          </p:cNvPr>
          <p:cNvSpPr txBox="1"/>
          <p:nvPr/>
        </p:nvSpPr>
        <p:spPr>
          <a:xfrm>
            <a:off x="3682704" y="766654"/>
            <a:ext cx="954877" cy="369332"/>
          </a:xfrm>
          <a:prstGeom prst="rect">
            <a:avLst/>
          </a:prstGeom>
          <a:noFill/>
        </p:spPr>
        <p:txBody>
          <a:bodyPr wrap="none" rtlCol="0">
            <a:spAutoFit/>
          </a:bodyPr>
          <a:lstStyle/>
          <a:p>
            <a:r>
              <a:rPr lang="en-US" altLang="zh-CN" dirty="0"/>
              <a:t>Reasons</a:t>
            </a:r>
            <a:endParaRPr lang="zh-CN" altLang="en-US" dirty="0"/>
          </a:p>
        </p:txBody>
      </p:sp>
      <p:sp>
        <p:nvSpPr>
          <p:cNvPr id="5" name="文本框 4">
            <a:extLst>
              <a:ext uri="{FF2B5EF4-FFF2-40B4-BE49-F238E27FC236}">
                <a16:creationId xmlns:a16="http://schemas.microsoft.com/office/drawing/2014/main" id="{F412C863-73BC-4396-83EE-2265A8A2E454}"/>
              </a:ext>
            </a:extLst>
          </p:cNvPr>
          <p:cNvSpPr txBox="1"/>
          <p:nvPr/>
        </p:nvSpPr>
        <p:spPr>
          <a:xfrm>
            <a:off x="7507078" y="992913"/>
            <a:ext cx="1495843" cy="369332"/>
          </a:xfrm>
          <a:prstGeom prst="rect">
            <a:avLst/>
          </a:prstGeom>
          <a:noFill/>
        </p:spPr>
        <p:txBody>
          <a:bodyPr wrap="square" rtlCol="0">
            <a:spAutoFit/>
          </a:bodyPr>
          <a:lstStyle/>
          <a:p>
            <a:r>
              <a:rPr lang="en-US" altLang="zh-CN" dirty="0"/>
              <a:t>Weakness</a:t>
            </a:r>
            <a:endParaRPr lang="zh-CN" altLang="en-US" dirty="0"/>
          </a:p>
        </p:txBody>
      </p:sp>
    </p:spTree>
  </p:cSld>
  <p:clrMapOvr>
    <a:masterClrMapping/>
  </p:clrMapOvr>
  <p:transition spd="slow" advTm="447"/>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7" descr="C:\Users\apple\Desktop\mb\222222222\6.png">
            <a:extLst>
              <a:ext uri="{FF2B5EF4-FFF2-40B4-BE49-F238E27FC236}">
                <a16:creationId xmlns:a16="http://schemas.microsoft.com/office/drawing/2014/main" id="{82395E32-45F0-4EE2-8AE7-2E377CA90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6">
            <a:extLst>
              <a:ext uri="{FF2B5EF4-FFF2-40B4-BE49-F238E27FC236}">
                <a16:creationId xmlns:a16="http://schemas.microsoft.com/office/drawing/2014/main" id="{4265C577-5CF1-4F03-93BA-1652A4748E6C}"/>
              </a:ext>
            </a:extLst>
          </p:cNvPr>
          <p:cNvSpPr>
            <a:spLocks noChangeArrowheads="1"/>
          </p:cNvSpPr>
          <p:nvPr/>
        </p:nvSpPr>
        <p:spPr bwMode="auto">
          <a:xfrm>
            <a:off x="2433638" y="2346325"/>
            <a:ext cx="7324725"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4400" b="1" dirty="0">
                <a:solidFill>
                  <a:srgbClr val="A6A6A6"/>
                </a:solidFill>
                <a:latin typeface="微软雅黑" panose="020B0503020204020204" pitchFamily="34" charset="-122"/>
                <a:ea typeface="微软雅黑" panose="020B0503020204020204" pitchFamily="34" charset="-122"/>
              </a:rPr>
              <a:t>Potential Flooding Area Evaluation Model</a:t>
            </a:r>
          </a:p>
        </p:txBody>
      </p:sp>
    </p:spTree>
  </p:cSld>
  <p:clrMapOvr>
    <a:masterClrMapping/>
  </p:clrMapOvr>
  <p:transition spd="slow" advTm="462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6" presetClass="emph" presetSubtype="0" fill="hold" grpId="0" nodeType="withEffect">
                                  <p:stCondLst>
                                    <p:cond delay="0"/>
                                  </p:stCondLst>
                                  <p:iterate type="lt">
                                    <p:tmPct val="10000"/>
                                  </p:iterate>
                                  <p:childTnLst>
                                    <p:animScale>
                                      <p:cBhvr>
                                        <p:cTn id="6" dur="250" autoRev="1" fill="hold">
                                          <p:stCondLst>
                                            <p:cond delay="0"/>
                                          </p:stCondLst>
                                        </p:cTn>
                                        <p:tgtEl>
                                          <p:spTgt spid="9219"/>
                                        </p:tgtEl>
                                      </p:cBhvr>
                                      <p:to x="80000" y="100000"/>
                                    </p:animScale>
                                    <p:anim by="(#ppt_w*0.10)" calcmode="lin" valueType="num">
                                      <p:cBhvr>
                                        <p:cTn id="7" dur="250" autoRev="1" fill="hold">
                                          <p:stCondLst>
                                            <p:cond delay="0"/>
                                          </p:stCondLst>
                                        </p:cTn>
                                        <p:tgtEl>
                                          <p:spTgt spid="9219"/>
                                        </p:tgtEl>
                                        <p:attrNameLst>
                                          <p:attrName>ppt_x</p:attrName>
                                        </p:attrNameLst>
                                      </p:cBhvr>
                                    </p:anim>
                                    <p:anim by="(-#ppt_w*0.10)" calcmode="lin" valueType="num">
                                      <p:cBhvr>
                                        <p:cTn id="8" dur="250" autoRev="1" fill="hold">
                                          <p:stCondLst>
                                            <p:cond delay="0"/>
                                          </p:stCondLst>
                                        </p:cTn>
                                        <p:tgtEl>
                                          <p:spTgt spid="9219"/>
                                        </p:tgtEl>
                                        <p:attrNameLst>
                                          <p:attrName>ppt_y</p:attrName>
                                        </p:attrNameLst>
                                      </p:cBhvr>
                                    </p:anim>
                                    <p:animRot by="-479880">
                                      <p:cBhvr>
                                        <p:cTn id="9" dur="250" autoRev="1" fill="hold">
                                          <p:stCondLst>
                                            <p:cond delay="0"/>
                                          </p:stCondLst>
                                        </p:cTn>
                                        <p:tgtEl>
                                          <p:spTgt spid="92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9" descr="C:\Users\apple\Desktop\mb\222222222\3.png">
            <a:extLst>
              <a:ext uri="{FF2B5EF4-FFF2-40B4-BE49-F238E27FC236}">
                <a16:creationId xmlns:a16="http://schemas.microsoft.com/office/drawing/2014/main" id="{5BBBEC27-1E80-4962-B6EC-B34FC9749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0"/>
            <a:ext cx="10112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12" descr="C:\Users\apple\Desktop\mb\222222222\5.png">
            <a:extLst>
              <a:ext uri="{FF2B5EF4-FFF2-40B4-BE49-F238E27FC236}">
                <a16:creationId xmlns:a16="http://schemas.microsoft.com/office/drawing/2014/main" id="{336BAF04-BDE1-4BB8-A42F-042148D7F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63" y="671513"/>
            <a:ext cx="109537"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矩形 9">
            <a:extLst>
              <a:ext uri="{FF2B5EF4-FFF2-40B4-BE49-F238E27FC236}">
                <a16:creationId xmlns:a16="http://schemas.microsoft.com/office/drawing/2014/main" id="{831B9573-3D4A-4D7D-9308-C9ABC0E488BD}"/>
              </a:ext>
            </a:extLst>
          </p:cNvPr>
          <p:cNvSpPr>
            <a:spLocks noChangeArrowheads="1"/>
          </p:cNvSpPr>
          <p:nvPr/>
        </p:nvSpPr>
        <p:spPr bwMode="auto">
          <a:xfrm>
            <a:off x="1243013" y="561975"/>
            <a:ext cx="269945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700" dirty="0">
                <a:solidFill>
                  <a:srgbClr val="A6A6A6"/>
                </a:solidFill>
                <a:latin typeface="微软雅黑" panose="020B0503020204020204" pitchFamily="34" charset="-122"/>
                <a:ea typeface="微软雅黑" panose="020B0503020204020204" pitchFamily="34" charset="-122"/>
              </a:rPr>
              <a:t>Establishment of PFAEM</a:t>
            </a:r>
            <a:endParaRPr lang="zh-CN" altLang="en-US" sz="1700" dirty="0">
              <a:solidFill>
                <a:srgbClr val="A6A6A6"/>
              </a:solidFill>
              <a:latin typeface="微软雅黑" panose="020B0503020204020204" pitchFamily="34" charset="-122"/>
              <a:ea typeface="微软雅黑" panose="020B0503020204020204" pitchFamily="34" charset="-122"/>
            </a:endParaRPr>
          </a:p>
        </p:txBody>
      </p:sp>
      <p:sp>
        <p:nvSpPr>
          <p:cNvPr id="11269" name="矩形 16">
            <a:hlinkClick r:id="rId5" action="ppaction://hlinksldjump">
              <a:snd r:embed="rId6" name="click.wav"/>
            </a:hlinkClick>
            <a:hlinkHover r:id="" action="ppaction://noaction" highlightClick="1"/>
            <a:extLst>
              <a:ext uri="{FF2B5EF4-FFF2-40B4-BE49-F238E27FC236}">
                <a16:creationId xmlns:a16="http://schemas.microsoft.com/office/drawing/2014/main" id="{AD705F9C-E529-4D96-AB8E-41E8140B8C94}"/>
              </a:ext>
            </a:extLst>
          </p:cNvPr>
          <p:cNvSpPr>
            <a:spLocks noChangeArrowheads="1"/>
          </p:cNvSpPr>
          <p:nvPr/>
        </p:nvSpPr>
        <p:spPr bwMode="auto">
          <a:xfrm>
            <a:off x="10685463" y="6288088"/>
            <a:ext cx="11096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000">
                <a:solidFill>
                  <a:srgbClr val="00A0E9"/>
                </a:solidFill>
                <a:latin typeface="方正大标宋简体" pitchFamily="2" charset="-122"/>
                <a:ea typeface="方正大标宋简体" pitchFamily="2" charset="-122"/>
              </a:rPr>
              <a:t>【DIRECTORY】</a:t>
            </a:r>
            <a:endParaRPr lang="zh-CN" altLang="en-US" sz="1000">
              <a:solidFill>
                <a:srgbClr val="00A0E9"/>
              </a:solidFill>
              <a:latin typeface="方正大标宋简体" pitchFamily="2" charset="-122"/>
              <a:ea typeface="方正大标宋简体" pitchFamily="2" charset="-122"/>
            </a:endParaRPr>
          </a:p>
        </p:txBody>
      </p:sp>
      <p:grpSp>
        <p:nvGrpSpPr>
          <p:cNvPr id="10" name="组合 9">
            <a:extLst>
              <a:ext uri="{FF2B5EF4-FFF2-40B4-BE49-F238E27FC236}">
                <a16:creationId xmlns:a16="http://schemas.microsoft.com/office/drawing/2014/main" id="{FDDCAD2D-03D9-456E-BF10-E600576FC397}"/>
              </a:ext>
            </a:extLst>
          </p:cNvPr>
          <p:cNvGrpSpPr/>
          <p:nvPr/>
        </p:nvGrpSpPr>
        <p:grpSpPr>
          <a:xfrm>
            <a:off x="1908312" y="3036626"/>
            <a:ext cx="7753712" cy="3713773"/>
            <a:chOff x="4668138" y="1586045"/>
            <a:chExt cx="6431848" cy="3433826"/>
          </a:xfrm>
        </p:grpSpPr>
        <p:sp>
          <p:nvSpPr>
            <p:cNvPr id="11" name="Freeform 48">
              <a:extLst>
                <a:ext uri="{FF2B5EF4-FFF2-40B4-BE49-F238E27FC236}">
                  <a16:creationId xmlns:a16="http://schemas.microsoft.com/office/drawing/2014/main" id="{0F5EB788-E311-4B94-9745-3DF8F2DED47F}"/>
                </a:ext>
              </a:extLst>
            </p:cNvPr>
            <p:cNvSpPr>
              <a:spLocks/>
            </p:cNvSpPr>
            <p:nvPr/>
          </p:nvSpPr>
          <p:spPr bwMode="auto">
            <a:xfrm>
              <a:off x="6718794" y="2780316"/>
              <a:ext cx="711165" cy="623357"/>
            </a:xfrm>
            <a:custGeom>
              <a:avLst/>
              <a:gdLst>
                <a:gd name="T0" fmla="*/ 0 w 971"/>
                <a:gd name="T1" fmla="*/ 74 h 741"/>
                <a:gd name="T2" fmla="*/ 653 w 971"/>
                <a:gd name="T3" fmla="*/ 0 h 741"/>
                <a:gd name="T4" fmla="*/ 971 w 971"/>
                <a:gd name="T5" fmla="*/ 384 h 741"/>
                <a:gd name="T6" fmla="*/ 403 w 971"/>
                <a:gd name="T7" fmla="*/ 741 h 741"/>
                <a:gd name="T8" fmla="*/ 133 w 971"/>
                <a:gd name="T9" fmla="*/ 566 h 741"/>
                <a:gd name="T10" fmla="*/ 0 w 971"/>
                <a:gd name="T11" fmla="*/ 74 h 741"/>
              </a:gdLst>
              <a:ahLst/>
              <a:cxnLst>
                <a:cxn ang="0">
                  <a:pos x="T0" y="T1"/>
                </a:cxn>
                <a:cxn ang="0">
                  <a:pos x="T2" y="T3"/>
                </a:cxn>
                <a:cxn ang="0">
                  <a:pos x="T4" y="T5"/>
                </a:cxn>
                <a:cxn ang="0">
                  <a:pos x="T6" y="T7"/>
                </a:cxn>
                <a:cxn ang="0">
                  <a:pos x="T8" y="T9"/>
                </a:cxn>
                <a:cxn ang="0">
                  <a:pos x="T10" y="T11"/>
                </a:cxn>
              </a:cxnLst>
              <a:rect l="0" t="0" r="r" b="b"/>
              <a:pathLst>
                <a:path w="971" h="741">
                  <a:moveTo>
                    <a:pt x="0" y="74"/>
                  </a:moveTo>
                  <a:lnTo>
                    <a:pt x="653" y="0"/>
                  </a:lnTo>
                  <a:lnTo>
                    <a:pt x="971" y="384"/>
                  </a:lnTo>
                  <a:lnTo>
                    <a:pt x="403" y="741"/>
                  </a:lnTo>
                  <a:lnTo>
                    <a:pt x="133" y="566"/>
                  </a:lnTo>
                  <a:lnTo>
                    <a:pt x="0" y="74"/>
                  </a:lnTo>
                  <a:close/>
                </a:path>
              </a:pathLst>
            </a:custGeom>
            <a:solidFill>
              <a:schemeClr val="accent6">
                <a:lumMod val="50000"/>
              </a:schemeClr>
            </a:solidFill>
            <a:ln>
              <a:noFill/>
            </a:ln>
          </p:spPr>
          <p:txBody>
            <a:bodyPr/>
            <a:lstStyle/>
            <a:p>
              <a:pPr>
                <a:defRPr/>
              </a:pPr>
              <a:endParaRPr lang="id-ID"/>
            </a:p>
          </p:txBody>
        </p:sp>
        <p:sp>
          <p:nvSpPr>
            <p:cNvPr id="12" name="Freeform 49">
              <a:extLst>
                <a:ext uri="{FF2B5EF4-FFF2-40B4-BE49-F238E27FC236}">
                  <a16:creationId xmlns:a16="http://schemas.microsoft.com/office/drawing/2014/main" id="{3C164053-9899-4BCB-876B-9F92C815D0E2}"/>
                </a:ext>
              </a:extLst>
            </p:cNvPr>
            <p:cNvSpPr>
              <a:spLocks/>
            </p:cNvSpPr>
            <p:nvPr/>
          </p:nvSpPr>
          <p:spPr bwMode="auto">
            <a:xfrm>
              <a:off x="6907746" y="2826799"/>
              <a:ext cx="435004" cy="330153"/>
            </a:xfrm>
            <a:custGeom>
              <a:avLst/>
              <a:gdLst>
                <a:gd name="T0" fmla="*/ 36 w 594"/>
                <a:gd name="T1" fmla="*/ 393 h 393"/>
                <a:gd name="T2" fmla="*/ 594 w 594"/>
                <a:gd name="T3" fmla="*/ 331 h 393"/>
                <a:gd name="T4" fmla="*/ 407 w 594"/>
                <a:gd name="T5" fmla="*/ 80 h 393"/>
                <a:gd name="T6" fmla="*/ 152 w 594"/>
                <a:gd name="T7" fmla="*/ 0 h 393"/>
                <a:gd name="T8" fmla="*/ 0 w 594"/>
                <a:gd name="T9" fmla="*/ 42 h 393"/>
                <a:gd name="T10" fmla="*/ 0 w 594"/>
                <a:gd name="T11" fmla="*/ 246 h 393"/>
                <a:gd name="T12" fmla="*/ 36 w 594"/>
                <a:gd name="T13" fmla="*/ 393 h 393"/>
              </a:gdLst>
              <a:ahLst/>
              <a:cxnLst>
                <a:cxn ang="0">
                  <a:pos x="T0" y="T1"/>
                </a:cxn>
                <a:cxn ang="0">
                  <a:pos x="T2" y="T3"/>
                </a:cxn>
                <a:cxn ang="0">
                  <a:pos x="T4" y="T5"/>
                </a:cxn>
                <a:cxn ang="0">
                  <a:pos x="T6" y="T7"/>
                </a:cxn>
                <a:cxn ang="0">
                  <a:pos x="T8" y="T9"/>
                </a:cxn>
                <a:cxn ang="0">
                  <a:pos x="T10" y="T11"/>
                </a:cxn>
                <a:cxn ang="0">
                  <a:pos x="T12" y="T13"/>
                </a:cxn>
              </a:cxnLst>
              <a:rect l="0" t="0" r="r" b="b"/>
              <a:pathLst>
                <a:path w="594" h="393">
                  <a:moveTo>
                    <a:pt x="36" y="393"/>
                  </a:moveTo>
                  <a:lnTo>
                    <a:pt x="594" y="331"/>
                  </a:lnTo>
                  <a:lnTo>
                    <a:pt x="407" y="80"/>
                  </a:lnTo>
                  <a:lnTo>
                    <a:pt x="152" y="0"/>
                  </a:lnTo>
                  <a:lnTo>
                    <a:pt x="0" y="42"/>
                  </a:lnTo>
                  <a:lnTo>
                    <a:pt x="0" y="246"/>
                  </a:lnTo>
                  <a:lnTo>
                    <a:pt x="36" y="393"/>
                  </a:lnTo>
                  <a:close/>
                </a:path>
              </a:pathLst>
            </a:custGeom>
            <a:solidFill>
              <a:schemeClr val="accent4">
                <a:lumMod val="50000"/>
              </a:schemeClr>
            </a:solidFill>
            <a:ln>
              <a:noFill/>
            </a:ln>
          </p:spPr>
          <p:txBody>
            <a:bodyPr/>
            <a:lstStyle/>
            <a:p>
              <a:pPr>
                <a:defRPr/>
              </a:pPr>
              <a:endParaRPr lang="id-ID"/>
            </a:p>
          </p:txBody>
        </p:sp>
        <p:sp>
          <p:nvSpPr>
            <p:cNvPr id="13" name="Freeform 50">
              <a:extLst>
                <a:ext uri="{FF2B5EF4-FFF2-40B4-BE49-F238E27FC236}">
                  <a16:creationId xmlns:a16="http://schemas.microsoft.com/office/drawing/2014/main" id="{7DC283D9-0A2C-412D-BA12-52FD481AB6DF}"/>
                </a:ext>
              </a:extLst>
            </p:cNvPr>
            <p:cNvSpPr>
              <a:spLocks/>
            </p:cNvSpPr>
            <p:nvPr/>
          </p:nvSpPr>
          <p:spPr bwMode="auto">
            <a:xfrm>
              <a:off x="6767589" y="3477569"/>
              <a:ext cx="390362" cy="698446"/>
            </a:xfrm>
            <a:custGeom>
              <a:avLst/>
              <a:gdLst>
                <a:gd name="T0" fmla="*/ 55 w 225"/>
                <a:gd name="T1" fmla="*/ 351 h 351"/>
                <a:gd name="T2" fmla="*/ 210 w 225"/>
                <a:gd name="T3" fmla="*/ 304 h 351"/>
                <a:gd name="T4" fmla="*/ 225 w 225"/>
                <a:gd name="T5" fmla="*/ 70 h 351"/>
                <a:gd name="T6" fmla="*/ 163 w 225"/>
                <a:gd name="T7" fmla="*/ 0 h 351"/>
                <a:gd name="T8" fmla="*/ 36 w 225"/>
                <a:gd name="T9" fmla="*/ 84 h 351"/>
                <a:gd name="T10" fmla="*/ 0 w 225"/>
                <a:gd name="T11" fmla="*/ 200 h 351"/>
                <a:gd name="T12" fmla="*/ 55 w 225"/>
                <a:gd name="T13" fmla="*/ 351 h 351"/>
              </a:gdLst>
              <a:ahLst/>
              <a:cxnLst>
                <a:cxn ang="0">
                  <a:pos x="T0" y="T1"/>
                </a:cxn>
                <a:cxn ang="0">
                  <a:pos x="T2" y="T3"/>
                </a:cxn>
                <a:cxn ang="0">
                  <a:pos x="T4" y="T5"/>
                </a:cxn>
                <a:cxn ang="0">
                  <a:pos x="T6" y="T7"/>
                </a:cxn>
                <a:cxn ang="0">
                  <a:pos x="T8" y="T9"/>
                </a:cxn>
                <a:cxn ang="0">
                  <a:pos x="T10" y="T11"/>
                </a:cxn>
                <a:cxn ang="0">
                  <a:pos x="T12" y="T13"/>
                </a:cxn>
              </a:cxnLst>
              <a:rect l="0" t="0" r="r" b="b"/>
              <a:pathLst>
                <a:path w="225" h="351">
                  <a:moveTo>
                    <a:pt x="55" y="351"/>
                  </a:moveTo>
                  <a:cubicBezTo>
                    <a:pt x="210" y="304"/>
                    <a:pt x="210" y="304"/>
                    <a:pt x="210" y="304"/>
                  </a:cubicBezTo>
                  <a:cubicBezTo>
                    <a:pt x="225" y="70"/>
                    <a:pt x="225" y="70"/>
                    <a:pt x="225" y="70"/>
                  </a:cubicBezTo>
                  <a:cubicBezTo>
                    <a:pt x="163" y="0"/>
                    <a:pt x="163" y="0"/>
                    <a:pt x="163" y="0"/>
                  </a:cubicBezTo>
                  <a:cubicBezTo>
                    <a:pt x="163" y="0"/>
                    <a:pt x="38" y="82"/>
                    <a:pt x="36" y="84"/>
                  </a:cubicBezTo>
                  <a:cubicBezTo>
                    <a:pt x="35" y="85"/>
                    <a:pt x="0" y="200"/>
                    <a:pt x="0" y="200"/>
                  </a:cubicBezTo>
                  <a:lnTo>
                    <a:pt x="55" y="351"/>
                  </a:lnTo>
                  <a:close/>
                </a:path>
              </a:pathLst>
            </a:custGeom>
            <a:solidFill>
              <a:schemeClr val="accent6">
                <a:lumMod val="50000"/>
              </a:schemeClr>
            </a:solidFill>
            <a:ln>
              <a:noFill/>
            </a:ln>
          </p:spPr>
          <p:txBody>
            <a:bodyPr/>
            <a:lstStyle/>
            <a:p>
              <a:pPr>
                <a:defRPr/>
              </a:pPr>
              <a:endParaRPr lang="id-ID"/>
            </a:p>
          </p:txBody>
        </p:sp>
        <p:sp>
          <p:nvSpPr>
            <p:cNvPr id="14" name="Freeform 51">
              <a:extLst>
                <a:ext uri="{FF2B5EF4-FFF2-40B4-BE49-F238E27FC236}">
                  <a16:creationId xmlns:a16="http://schemas.microsoft.com/office/drawing/2014/main" id="{67768638-7B48-48CC-AE1C-04918C992BBF}"/>
                </a:ext>
              </a:extLst>
            </p:cNvPr>
            <p:cNvSpPr>
              <a:spLocks/>
            </p:cNvSpPr>
            <p:nvPr/>
          </p:nvSpPr>
          <p:spPr bwMode="auto">
            <a:xfrm>
              <a:off x="6987687" y="3732633"/>
              <a:ext cx="566856" cy="475563"/>
            </a:xfrm>
            <a:custGeom>
              <a:avLst/>
              <a:gdLst>
                <a:gd name="T0" fmla="*/ 6 w 327"/>
                <a:gd name="T1" fmla="*/ 23 h 239"/>
                <a:gd name="T2" fmla="*/ 327 w 327"/>
                <a:gd name="T3" fmla="*/ 0 h 239"/>
                <a:gd name="T4" fmla="*/ 249 w 327"/>
                <a:gd name="T5" fmla="*/ 160 h 239"/>
                <a:gd name="T6" fmla="*/ 108 w 327"/>
                <a:gd name="T7" fmla="*/ 239 h 239"/>
                <a:gd name="T8" fmla="*/ 1 w 327"/>
                <a:gd name="T9" fmla="*/ 152 h 239"/>
                <a:gd name="T10" fmla="*/ 6 w 327"/>
                <a:gd name="T11" fmla="*/ 23 h 239"/>
              </a:gdLst>
              <a:ahLst/>
              <a:cxnLst>
                <a:cxn ang="0">
                  <a:pos x="T0" y="T1"/>
                </a:cxn>
                <a:cxn ang="0">
                  <a:pos x="T2" y="T3"/>
                </a:cxn>
                <a:cxn ang="0">
                  <a:pos x="T4" y="T5"/>
                </a:cxn>
                <a:cxn ang="0">
                  <a:pos x="T6" y="T7"/>
                </a:cxn>
                <a:cxn ang="0">
                  <a:pos x="T8" y="T9"/>
                </a:cxn>
                <a:cxn ang="0">
                  <a:pos x="T10" y="T11"/>
                </a:cxn>
              </a:cxnLst>
              <a:rect l="0" t="0" r="r" b="b"/>
              <a:pathLst>
                <a:path w="327" h="239">
                  <a:moveTo>
                    <a:pt x="6" y="23"/>
                  </a:moveTo>
                  <a:cubicBezTo>
                    <a:pt x="327" y="0"/>
                    <a:pt x="327" y="0"/>
                    <a:pt x="327" y="0"/>
                  </a:cubicBezTo>
                  <a:cubicBezTo>
                    <a:pt x="249" y="160"/>
                    <a:pt x="249" y="160"/>
                    <a:pt x="249" y="160"/>
                  </a:cubicBezTo>
                  <a:cubicBezTo>
                    <a:pt x="249" y="160"/>
                    <a:pt x="113" y="239"/>
                    <a:pt x="108" y="239"/>
                  </a:cubicBezTo>
                  <a:cubicBezTo>
                    <a:pt x="103" y="238"/>
                    <a:pt x="3" y="152"/>
                    <a:pt x="1" y="152"/>
                  </a:cubicBezTo>
                  <a:cubicBezTo>
                    <a:pt x="0" y="151"/>
                    <a:pt x="6" y="23"/>
                    <a:pt x="6" y="23"/>
                  </a:cubicBezTo>
                  <a:close/>
                </a:path>
              </a:pathLst>
            </a:custGeom>
            <a:solidFill>
              <a:schemeClr val="accent4">
                <a:lumMod val="50000"/>
              </a:schemeClr>
            </a:solidFill>
            <a:ln>
              <a:noFill/>
            </a:ln>
          </p:spPr>
          <p:txBody>
            <a:bodyPr/>
            <a:lstStyle/>
            <a:p>
              <a:pPr>
                <a:defRPr/>
              </a:pPr>
              <a:endParaRPr lang="id-ID"/>
            </a:p>
          </p:txBody>
        </p:sp>
        <p:sp>
          <p:nvSpPr>
            <p:cNvPr id="15" name="Freeform 52">
              <a:extLst>
                <a:ext uri="{FF2B5EF4-FFF2-40B4-BE49-F238E27FC236}">
                  <a16:creationId xmlns:a16="http://schemas.microsoft.com/office/drawing/2014/main" id="{17854D34-AF55-45BC-A6B2-250A5BEAC3A6}"/>
                </a:ext>
              </a:extLst>
            </p:cNvPr>
            <p:cNvSpPr>
              <a:spLocks/>
            </p:cNvSpPr>
            <p:nvPr/>
          </p:nvSpPr>
          <p:spPr bwMode="auto">
            <a:xfrm>
              <a:off x="7085278" y="2985320"/>
              <a:ext cx="432929" cy="870077"/>
            </a:xfrm>
            <a:custGeom>
              <a:avLst/>
              <a:gdLst>
                <a:gd name="T0" fmla="*/ 94 w 591"/>
                <a:gd name="T1" fmla="*/ 1034 h 1034"/>
                <a:gd name="T2" fmla="*/ 579 w 591"/>
                <a:gd name="T3" fmla="*/ 968 h 1034"/>
                <a:gd name="T4" fmla="*/ 591 w 591"/>
                <a:gd name="T5" fmla="*/ 497 h 1034"/>
                <a:gd name="T6" fmla="*/ 402 w 591"/>
                <a:gd name="T7" fmla="*/ 24 h 1034"/>
                <a:gd name="T8" fmla="*/ 321 w 591"/>
                <a:gd name="T9" fmla="*/ 0 h 1034"/>
                <a:gd name="T10" fmla="*/ 0 w 591"/>
                <a:gd name="T11" fmla="*/ 19 h 1034"/>
                <a:gd name="T12" fmla="*/ 94 w 591"/>
                <a:gd name="T13" fmla="*/ 1034 h 1034"/>
              </a:gdLst>
              <a:ahLst/>
              <a:cxnLst>
                <a:cxn ang="0">
                  <a:pos x="T0" y="T1"/>
                </a:cxn>
                <a:cxn ang="0">
                  <a:pos x="T2" y="T3"/>
                </a:cxn>
                <a:cxn ang="0">
                  <a:pos x="T4" y="T5"/>
                </a:cxn>
                <a:cxn ang="0">
                  <a:pos x="T6" y="T7"/>
                </a:cxn>
                <a:cxn ang="0">
                  <a:pos x="T8" y="T9"/>
                </a:cxn>
                <a:cxn ang="0">
                  <a:pos x="T10" y="T11"/>
                </a:cxn>
                <a:cxn ang="0">
                  <a:pos x="T12" y="T13"/>
                </a:cxn>
              </a:cxnLst>
              <a:rect l="0" t="0" r="r" b="b"/>
              <a:pathLst>
                <a:path w="591" h="1034">
                  <a:moveTo>
                    <a:pt x="94" y="1034"/>
                  </a:moveTo>
                  <a:lnTo>
                    <a:pt x="579" y="968"/>
                  </a:lnTo>
                  <a:lnTo>
                    <a:pt x="591" y="497"/>
                  </a:lnTo>
                  <a:lnTo>
                    <a:pt x="402" y="24"/>
                  </a:lnTo>
                  <a:lnTo>
                    <a:pt x="321" y="0"/>
                  </a:lnTo>
                  <a:lnTo>
                    <a:pt x="0" y="19"/>
                  </a:lnTo>
                  <a:lnTo>
                    <a:pt x="94" y="1034"/>
                  </a:lnTo>
                  <a:close/>
                </a:path>
              </a:pathLst>
            </a:custGeom>
            <a:solidFill>
              <a:schemeClr val="accent6">
                <a:lumMod val="75000"/>
              </a:schemeClr>
            </a:solidFill>
            <a:ln>
              <a:noFill/>
            </a:ln>
          </p:spPr>
          <p:txBody>
            <a:bodyPr/>
            <a:lstStyle/>
            <a:p>
              <a:pPr>
                <a:defRPr/>
              </a:pPr>
              <a:endParaRPr lang="id-ID"/>
            </a:p>
          </p:txBody>
        </p:sp>
        <p:sp>
          <p:nvSpPr>
            <p:cNvPr id="16" name="Freeform 53">
              <a:extLst>
                <a:ext uri="{FF2B5EF4-FFF2-40B4-BE49-F238E27FC236}">
                  <a16:creationId xmlns:a16="http://schemas.microsoft.com/office/drawing/2014/main" id="{DD3E9A12-8690-42B0-A405-776D20EC6DFC}"/>
                </a:ext>
              </a:extLst>
            </p:cNvPr>
            <p:cNvSpPr>
              <a:spLocks/>
            </p:cNvSpPr>
            <p:nvPr/>
          </p:nvSpPr>
          <p:spPr bwMode="auto">
            <a:xfrm>
              <a:off x="7691585" y="1750525"/>
              <a:ext cx="511832" cy="592367"/>
            </a:xfrm>
            <a:custGeom>
              <a:avLst/>
              <a:gdLst>
                <a:gd name="T0" fmla="*/ 2147483646 w 698"/>
                <a:gd name="T1" fmla="*/ 0 h 705"/>
                <a:gd name="T2" fmla="*/ 0 w 698"/>
                <a:gd name="T3" fmla="*/ 2147483646 h 705"/>
                <a:gd name="T4" fmla="*/ 2147483646 w 698"/>
                <a:gd name="T5" fmla="*/ 2147483646 h 705"/>
                <a:gd name="T6" fmla="*/ 2147483646 w 698"/>
                <a:gd name="T7" fmla="*/ 2147483646 h 705"/>
                <a:gd name="T8" fmla="*/ 2147483646 w 698"/>
                <a:gd name="T9" fmla="*/ 2147483646 h 705"/>
                <a:gd name="T10" fmla="*/ 2147483646 w 698"/>
                <a:gd name="T11" fmla="*/ 0 h 7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8" h="705">
                  <a:moveTo>
                    <a:pt x="168" y="0"/>
                  </a:moveTo>
                  <a:lnTo>
                    <a:pt x="0" y="485"/>
                  </a:lnTo>
                  <a:lnTo>
                    <a:pt x="457" y="705"/>
                  </a:lnTo>
                  <a:lnTo>
                    <a:pt x="698" y="606"/>
                  </a:lnTo>
                  <a:lnTo>
                    <a:pt x="660" y="352"/>
                  </a:lnTo>
                  <a:lnTo>
                    <a:pt x="168" y="0"/>
                  </a:lnTo>
                  <a:close/>
                </a:path>
              </a:pathLst>
            </a:custGeom>
            <a:solidFill>
              <a:srgbClr val="00B050"/>
            </a:solidFill>
            <a:ln w="9525">
              <a:solidFill>
                <a:srgbClr val="00B050"/>
              </a:solidFill>
              <a:round/>
              <a:headEnd/>
              <a:tailEnd/>
            </a:ln>
          </p:spPr>
          <p:txBody>
            <a:bodyPr/>
            <a:lstStyle/>
            <a:p>
              <a:endParaRPr lang="zh-CN" altLang="en-US"/>
            </a:p>
          </p:txBody>
        </p:sp>
        <p:sp>
          <p:nvSpPr>
            <p:cNvPr id="17" name="Freeform 54">
              <a:extLst>
                <a:ext uri="{FF2B5EF4-FFF2-40B4-BE49-F238E27FC236}">
                  <a16:creationId xmlns:a16="http://schemas.microsoft.com/office/drawing/2014/main" id="{D8E109F1-8F2E-4785-9A56-69B7A6D0B53E}"/>
                </a:ext>
              </a:extLst>
            </p:cNvPr>
            <p:cNvSpPr>
              <a:spLocks/>
            </p:cNvSpPr>
            <p:nvPr/>
          </p:nvSpPr>
          <p:spPr bwMode="auto">
            <a:xfrm>
              <a:off x="7573230" y="2168877"/>
              <a:ext cx="379980" cy="581641"/>
            </a:xfrm>
            <a:custGeom>
              <a:avLst/>
              <a:gdLst>
                <a:gd name="T0" fmla="*/ 518 w 518"/>
                <a:gd name="T1" fmla="*/ 71 h 691"/>
                <a:gd name="T2" fmla="*/ 303 w 518"/>
                <a:gd name="T3" fmla="*/ 691 h 691"/>
                <a:gd name="T4" fmla="*/ 45 w 518"/>
                <a:gd name="T5" fmla="*/ 407 h 691"/>
                <a:gd name="T6" fmla="*/ 0 w 518"/>
                <a:gd name="T7" fmla="*/ 94 h 691"/>
                <a:gd name="T8" fmla="*/ 166 w 518"/>
                <a:gd name="T9" fmla="*/ 0 h 691"/>
                <a:gd name="T10" fmla="*/ 518 w 518"/>
                <a:gd name="T11" fmla="*/ 71 h 691"/>
              </a:gdLst>
              <a:ahLst/>
              <a:cxnLst>
                <a:cxn ang="0">
                  <a:pos x="T0" y="T1"/>
                </a:cxn>
                <a:cxn ang="0">
                  <a:pos x="T2" y="T3"/>
                </a:cxn>
                <a:cxn ang="0">
                  <a:pos x="T4" y="T5"/>
                </a:cxn>
                <a:cxn ang="0">
                  <a:pos x="T6" y="T7"/>
                </a:cxn>
                <a:cxn ang="0">
                  <a:pos x="T8" y="T9"/>
                </a:cxn>
                <a:cxn ang="0">
                  <a:pos x="T10" y="T11"/>
                </a:cxn>
              </a:cxnLst>
              <a:rect l="0" t="0" r="r" b="b"/>
              <a:pathLst>
                <a:path w="518" h="691">
                  <a:moveTo>
                    <a:pt x="518" y="71"/>
                  </a:moveTo>
                  <a:lnTo>
                    <a:pt x="303" y="691"/>
                  </a:lnTo>
                  <a:lnTo>
                    <a:pt x="45" y="407"/>
                  </a:lnTo>
                  <a:lnTo>
                    <a:pt x="0" y="94"/>
                  </a:lnTo>
                  <a:lnTo>
                    <a:pt x="166" y="0"/>
                  </a:lnTo>
                  <a:lnTo>
                    <a:pt x="518" y="71"/>
                  </a:lnTo>
                  <a:close/>
                </a:path>
              </a:pathLst>
            </a:custGeom>
            <a:solidFill>
              <a:schemeClr val="accent4">
                <a:lumMod val="50000"/>
              </a:schemeClr>
            </a:solidFill>
            <a:ln>
              <a:noFill/>
            </a:ln>
          </p:spPr>
          <p:txBody>
            <a:bodyPr/>
            <a:lstStyle/>
            <a:p>
              <a:pPr>
                <a:defRPr/>
              </a:pPr>
              <a:endParaRPr lang="id-ID"/>
            </a:p>
          </p:txBody>
        </p:sp>
        <p:sp>
          <p:nvSpPr>
            <p:cNvPr id="18" name="Freeform 55">
              <a:extLst>
                <a:ext uri="{FF2B5EF4-FFF2-40B4-BE49-F238E27FC236}">
                  <a16:creationId xmlns:a16="http://schemas.microsoft.com/office/drawing/2014/main" id="{09BF89D1-3A08-4FEE-AE9A-81CF1FAAC0C3}"/>
                </a:ext>
              </a:extLst>
            </p:cNvPr>
            <p:cNvSpPr>
              <a:spLocks/>
            </p:cNvSpPr>
            <p:nvPr/>
          </p:nvSpPr>
          <p:spPr bwMode="auto">
            <a:xfrm>
              <a:off x="8255326" y="2187948"/>
              <a:ext cx="646797" cy="494633"/>
            </a:xfrm>
            <a:custGeom>
              <a:avLst/>
              <a:gdLst>
                <a:gd name="T0" fmla="*/ 2147483646 w 883"/>
                <a:gd name="T1" fmla="*/ 2147483646 h 587"/>
                <a:gd name="T2" fmla="*/ 2147483646 w 883"/>
                <a:gd name="T3" fmla="*/ 2147483646 h 587"/>
                <a:gd name="T4" fmla="*/ 2147483646 w 883"/>
                <a:gd name="T5" fmla="*/ 2147483646 h 587"/>
                <a:gd name="T6" fmla="*/ 0 w 883"/>
                <a:gd name="T7" fmla="*/ 2147483646 h 587"/>
                <a:gd name="T8" fmla="*/ 2147483646 w 883"/>
                <a:gd name="T9" fmla="*/ 0 h 587"/>
                <a:gd name="T10" fmla="*/ 2147483646 w 883"/>
                <a:gd name="T11" fmla="*/ 2147483646 h 5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3" h="587">
                  <a:moveTo>
                    <a:pt x="883" y="78"/>
                  </a:moveTo>
                  <a:lnTo>
                    <a:pt x="665" y="587"/>
                  </a:lnTo>
                  <a:lnTo>
                    <a:pt x="137" y="411"/>
                  </a:lnTo>
                  <a:lnTo>
                    <a:pt x="0" y="142"/>
                  </a:lnTo>
                  <a:lnTo>
                    <a:pt x="279" y="0"/>
                  </a:lnTo>
                  <a:lnTo>
                    <a:pt x="883" y="78"/>
                  </a:lnTo>
                  <a:close/>
                </a:path>
              </a:pathLst>
            </a:custGeom>
            <a:solidFill>
              <a:srgbClr val="00B050"/>
            </a:solidFill>
            <a:ln w="9525">
              <a:solidFill>
                <a:srgbClr val="00B050"/>
              </a:solidFill>
              <a:round/>
              <a:headEnd/>
              <a:tailEnd/>
            </a:ln>
          </p:spPr>
          <p:txBody>
            <a:bodyPr/>
            <a:lstStyle/>
            <a:p>
              <a:endParaRPr lang="zh-CN" altLang="en-US"/>
            </a:p>
          </p:txBody>
        </p:sp>
        <p:sp>
          <p:nvSpPr>
            <p:cNvPr id="19" name="Freeform 56">
              <a:extLst>
                <a:ext uri="{FF2B5EF4-FFF2-40B4-BE49-F238E27FC236}">
                  <a16:creationId xmlns:a16="http://schemas.microsoft.com/office/drawing/2014/main" id="{A052768D-4B72-4147-9502-F45F0E8B906E}"/>
                </a:ext>
              </a:extLst>
            </p:cNvPr>
            <p:cNvSpPr>
              <a:spLocks/>
            </p:cNvSpPr>
            <p:nvPr/>
          </p:nvSpPr>
          <p:spPr bwMode="auto">
            <a:xfrm>
              <a:off x="8313465" y="2468041"/>
              <a:ext cx="387247" cy="502976"/>
            </a:xfrm>
            <a:custGeom>
              <a:avLst/>
              <a:gdLst>
                <a:gd name="T0" fmla="*/ 83 w 223"/>
                <a:gd name="T1" fmla="*/ 0 h 253"/>
                <a:gd name="T2" fmla="*/ 0 w 223"/>
                <a:gd name="T3" fmla="*/ 241 h 253"/>
                <a:gd name="T4" fmla="*/ 118 w 223"/>
                <a:gd name="T5" fmla="*/ 253 h 253"/>
                <a:gd name="T6" fmla="*/ 223 w 223"/>
                <a:gd name="T7" fmla="*/ 193 h 253"/>
                <a:gd name="T8" fmla="*/ 203 w 223"/>
                <a:gd name="T9" fmla="*/ 75 h 253"/>
                <a:gd name="T10" fmla="*/ 83 w 223"/>
                <a:gd name="T11" fmla="*/ 0 h 253"/>
              </a:gdLst>
              <a:ahLst/>
              <a:cxnLst>
                <a:cxn ang="0">
                  <a:pos x="T0" y="T1"/>
                </a:cxn>
                <a:cxn ang="0">
                  <a:pos x="T2" y="T3"/>
                </a:cxn>
                <a:cxn ang="0">
                  <a:pos x="T4" y="T5"/>
                </a:cxn>
                <a:cxn ang="0">
                  <a:pos x="T6" y="T7"/>
                </a:cxn>
                <a:cxn ang="0">
                  <a:pos x="T8" y="T9"/>
                </a:cxn>
                <a:cxn ang="0">
                  <a:pos x="T10" y="T11"/>
                </a:cxn>
              </a:cxnLst>
              <a:rect l="0" t="0" r="r" b="b"/>
              <a:pathLst>
                <a:path w="223" h="253">
                  <a:moveTo>
                    <a:pt x="83" y="0"/>
                  </a:moveTo>
                  <a:cubicBezTo>
                    <a:pt x="0" y="241"/>
                    <a:pt x="0" y="241"/>
                    <a:pt x="0" y="241"/>
                  </a:cubicBezTo>
                  <a:cubicBezTo>
                    <a:pt x="118" y="253"/>
                    <a:pt x="118" y="253"/>
                    <a:pt x="118" y="253"/>
                  </a:cubicBezTo>
                  <a:cubicBezTo>
                    <a:pt x="118" y="253"/>
                    <a:pt x="223" y="198"/>
                    <a:pt x="223" y="193"/>
                  </a:cubicBezTo>
                  <a:cubicBezTo>
                    <a:pt x="223" y="188"/>
                    <a:pt x="203" y="75"/>
                    <a:pt x="203" y="75"/>
                  </a:cubicBezTo>
                  <a:lnTo>
                    <a:pt x="83" y="0"/>
                  </a:lnTo>
                  <a:close/>
                </a:path>
              </a:pathLst>
            </a:custGeom>
            <a:solidFill>
              <a:schemeClr val="accent4">
                <a:lumMod val="50000"/>
              </a:schemeClr>
            </a:solidFill>
            <a:ln>
              <a:noFill/>
            </a:ln>
          </p:spPr>
          <p:txBody>
            <a:bodyPr/>
            <a:lstStyle/>
            <a:p>
              <a:pPr>
                <a:defRPr/>
              </a:pPr>
              <a:endParaRPr lang="id-ID"/>
            </a:p>
          </p:txBody>
        </p:sp>
        <p:sp>
          <p:nvSpPr>
            <p:cNvPr id="20" name="Freeform 57">
              <a:extLst>
                <a:ext uri="{FF2B5EF4-FFF2-40B4-BE49-F238E27FC236}">
                  <a16:creationId xmlns:a16="http://schemas.microsoft.com/office/drawing/2014/main" id="{3F141538-0F3A-42CB-817B-F1CB3EC17ECE}"/>
                </a:ext>
              </a:extLst>
            </p:cNvPr>
            <p:cNvSpPr>
              <a:spLocks/>
            </p:cNvSpPr>
            <p:nvPr/>
          </p:nvSpPr>
          <p:spPr bwMode="auto">
            <a:xfrm>
              <a:off x="7742457" y="2210594"/>
              <a:ext cx="781762" cy="651962"/>
            </a:xfrm>
            <a:custGeom>
              <a:avLst/>
              <a:gdLst>
                <a:gd name="T0" fmla="*/ 2147483646 w 451"/>
                <a:gd name="T1" fmla="*/ 2147483646 h 328"/>
                <a:gd name="T2" fmla="*/ 2147483646 w 451"/>
                <a:gd name="T3" fmla="*/ 2147483646 h 328"/>
                <a:gd name="T4" fmla="*/ 2147483646 w 451"/>
                <a:gd name="T5" fmla="*/ 2147483646 h 328"/>
                <a:gd name="T6" fmla="*/ 0 w 451"/>
                <a:gd name="T7" fmla="*/ 2147483646 h 328"/>
                <a:gd name="T8" fmla="*/ 2147483646 w 451"/>
                <a:gd name="T9" fmla="*/ 0 h 328"/>
                <a:gd name="T10" fmla="*/ 2147483646 w 451"/>
                <a:gd name="T11" fmla="*/ 2147483646 h 3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1" h="328">
                  <a:moveTo>
                    <a:pt x="451" y="138"/>
                  </a:moveTo>
                  <a:cubicBezTo>
                    <a:pt x="451" y="138"/>
                    <a:pt x="395" y="328"/>
                    <a:pt x="400" y="327"/>
                  </a:cubicBezTo>
                  <a:cubicBezTo>
                    <a:pt x="405" y="326"/>
                    <a:pt x="22" y="247"/>
                    <a:pt x="22" y="247"/>
                  </a:cubicBezTo>
                  <a:cubicBezTo>
                    <a:pt x="0" y="169"/>
                    <a:pt x="0" y="169"/>
                    <a:pt x="0" y="169"/>
                  </a:cubicBezTo>
                  <a:cubicBezTo>
                    <a:pt x="42" y="0"/>
                    <a:pt x="42" y="0"/>
                    <a:pt x="42" y="0"/>
                  </a:cubicBezTo>
                  <a:lnTo>
                    <a:pt x="451" y="138"/>
                  </a:lnTo>
                  <a:close/>
                </a:path>
              </a:pathLst>
            </a:custGeom>
            <a:solidFill>
              <a:srgbClr val="00B050"/>
            </a:solidFill>
            <a:ln w="9525">
              <a:solidFill>
                <a:srgbClr val="00B050"/>
              </a:solidFill>
              <a:round/>
              <a:headEnd/>
              <a:tailEnd/>
            </a:ln>
          </p:spPr>
          <p:txBody>
            <a:bodyPr/>
            <a:lstStyle/>
            <a:p>
              <a:endParaRPr lang="zh-CN" altLang="en-US"/>
            </a:p>
          </p:txBody>
        </p:sp>
        <p:sp>
          <p:nvSpPr>
            <p:cNvPr id="21" name="Freeform 58">
              <a:extLst>
                <a:ext uri="{FF2B5EF4-FFF2-40B4-BE49-F238E27FC236}">
                  <a16:creationId xmlns:a16="http://schemas.microsoft.com/office/drawing/2014/main" id="{FF99B67F-30E9-4D60-8542-A38323051BA0}"/>
                </a:ext>
              </a:extLst>
            </p:cNvPr>
            <p:cNvSpPr>
              <a:spLocks/>
            </p:cNvSpPr>
            <p:nvPr/>
          </p:nvSpPr>
          <p:spPr bwMode="auto">
            <a:xfrm>
              <a:off x="7854582" y="4282093"/>
              <a:ext cx="697668" cy="737778"/>
            </a:xfrm>
            <a:custGeom>
              <a:avLst/>
              <a:gdLst>
                <a:gd name="T0" fmla="*/ 2147483646 w 953"/>
                <a:gd name="T1" fmla="*/ 2147483646 h 876"/>
                <a:gd name="T2" fmla="*/ 0 w 953"/>
                <a:gd name="T3" fmla="*/ 2147483646 h 876"/>
                <a:gd name="T4" fmla="*/ 2147483646 w 953"/>
                <a:gd name="T5" fmla="*/ 0 h 876"/>
                <a:gd name="T6" fmla="*/ 2147483646 w 953"/>
                <a:gd name="T7" fmla="*/ 0 h 876"/>
                <a:gd name="T8" fmla="*/ 2147483646 w 953"/>
                <a:gd name="T9" fmla="*/ 2147483646 h 876"/>
                <a:gd name="T10" fmla="*/ 2147483646 w 953"/>
                <a:gd name="T11" fmla="*/ 2147483646 h 8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53" h="876">
                  <a:moveTo>
                    <a:pt x="473" y="876"/>
                  </a:moveTo>
                  <a:lnTo>
                    <a:pt x="0" y="261"/>
                  </a:lnTo>
                  <a:lnTo>
                    <a:pt x="236" y="0"/>
                  </a:lnTo>
                  <a:lnTo>
                    <a:pt x="953" y="0"/>
                  </a:lnTo>
                  <a:lnTo>
                    <a:pt x="773" y="348"/>
                  </a:lnTo>
                  <a:lnTo>
                    <a:pt x="473" y="8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59">
              <a:extLst>
                <a:ext uri="{FF2B5EF4-FFF2-40B4-BE49-F238E27FC236}">
                  <a16:creationId xmlns:a16="http://schemas.microsoft.com/office/drawing/2014/main" id="{AC024D7B-19EF-4807-AD0F-5CDBD61EB65C}"/>
                </a:ext>
              </a:extLst>
            </p:cNvPr>
            <p:cNvSpPr>
              <a:spLocks/>
            </p:cNvSpPr>
            <p:nvPr/>
          </p:nvSpPr>
          <p:spPr bwMode="auto">
            <a:xfrm>
              <a:off x="7615797" y="3721906"/>
              <a:ext cx="592810" cy="777110"/>
            </a:xfrm>
            <a:custGeom>
              <a:avLst/>
              <a:gdLst>
                <a:gd name="T0" fmla="*/ 342 w 342"/>
                <a:gd name="T1" fmla="*/ 309 h 390"/>
                <a:gd name="T2" fmla="*/ 112 w 342"/>
                <a:gd name="T3" fmla="*/ 0 h 390"/>
                <a:gd name="T4" fmla="*/ 2 w 342"/>
                <a:gd name="T5" fmla="*/ 198 h 390"/>
                <a:gd name="T6" fmla="*/ 102 w 342"/>
                <a:gd name="T7" fmla="*/ 340 h 390"/>
                <a:gd name="T8" fmla="*/ 252 w 342"/>
                <a:gd name="T9" fmla="*/ 390 h 390"/>
                <a:gd name="T10" fmla="*/ 342 w 342"/>
                <a:gd name="T11" fmla="*/ 309 h 390"/>
              </a:gdLst>
              <a:ahLst/>
              <a:cxnLst>
                <a:cxn ang="0">
                  <a:pos x="T0" y="T1"/>
                </a:cxn>
                <a:cxn ang="0">
                  <a:pos x="T2" y="T3"/>
                </a:cxn>
                <a:cxn ang="0">
                  <a:pos x="T4" y="T5"/>
                </a:cxn>
                <a:cxn ang="0">
                  <a:pos x="T6" y="T7"/>
                </a:cxn>
                <a:cxn ang="0">
                  <a:pos x="T8" y="T9"/>
                </a:cxn>
                <a:cxn ang="0">
                  <a:pos x="T10" y="T11"/>
                </a:cxn>
              </a:cxnLst>
              <a:rect l="0" t="0" r="r" b="b"/>
              <a:pathLst>
                <a:path w="342" h="390">
                  <a:moveTo>
                    <a:pt x="342" y="309"/>
                  </a:moveTo>
                  <a:cubicBezTo>
                    <a:pt x="112" y="0"/>
                    <a:pt x="112" y="0"/>
                    <a:pt x="112" y="0"/>
                  </a:cubicBezTo>
                  <a:cubicBezTo>
                    <a:pt x="112" y="0"/>
                    <a:pt x="0" y="185"/>
                    <a:pt x="2" y="198"/>
                  </a:cubicBezTo>
                  <a:cubicBezTo>
                    <a:pt x="4" y="211"/>
                    <a:pt x="102" y="340"/>
                    <a:pt x="102" y="340"/>
                  </a:cubicBezTo>
                  <a:cubicBezTo>
                    <a:pt x="252" y="390"/>
                    <a:pt x="252" y="390"/>
                    <a:pt x="252" y="390"/>
                  </a:cubicBezTo>
                  <a:lnTo>
                    <a:pt x="342" y="309"/>
                  </a:lnTo>
                  <a:close/>
                </a:path>
              </a:pathLst>
            </a:custGeom>
            <a:solidFill>
              <a:schemeClr val="accent4">
                <a:lumMod val="50000"/>
              </a:schemeClr>
            </a:solidFill>
            <a:ln>
              <a:noFill/>
            </a:ln>
          </p:spPr>
          <p:txBody>
            <a:bodyPr/>
            <a:lstStyle/>
            <a:p>
              <a:pPr>
                <a:defRPr/>
              </a:pPr>
              <a:endParaRPr lang="id-ID"/>
            </a:p>
          </p:txBody>
        </p:sp>
        <p:sp>
          <p:nvSpPr>
            <p:cNvPr id="23" name="Freeform 60">
              <a:extLst>
                <a:ext uri="{FF2B5EF4-FFF2-40B4-BE49-F238E27FC236}">
                  <a16:creationId xmlns:a16="http://schemas.microsoft.com/office/drawing/2014/main" id="{4D367649-528E-478F-B361-EBAA42FEDDCE}"/>
                </a:ext>
              </a:extLst>
            </p:cNvPr>
            <p:cNvSpPr>
              <a:spLocks/>
            </p:cNvSpPr>
            <p:nvPr/>
          </p:nvSpPr>
          <p:spPr bwMode="auto">
            <a:xfrm>
              <a:off x="8305160" y="3644433"/>
              <a:ext cx="838863" cy="609055"/>
            </a:xfrm>
            <a:custGeom>
              <a:avLst/>
              <a:gdLst>
                <a:gd name="T0" fmla="*/ 2147483646 w 1145"/>
                <a:gd name="T1" fmla="*/ 2147483646 h 724"/>
                <a:gd name="T2" fmla="*/ 2147483646 w 1145"/>
                <a:gd name="T3" fmla="*/ 0 h 724"/>
                <a:gd name="T4" fmla="*/ 0 w 1145"/>
                <a:gd name="T5" fmla="*/ 2147483646 h 724"/>
                <a:gd name="T6" fmla="*/ 2147483646 w 1145"/>
                <a:gd name="T7" fmla="*/ 2147483646 h 724"/>
                <a:gd name="T8" fmla="*/ 2147483646 w 1145"/>
                <a:gd name="T9" fmla="*/ 2147483646 h 7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5" h="724">
                  <a:moveTo>
                    <a:pt x="1145" y="648"/>
                  </a:moveTo>
                  <a:lnTo>
                    <a:pt x="722" y="0"/>
                  </a:lnTo>
                  <a:lnTo>
                    <a:pt x="0" y="35"/>
                  </a:lnTo>
                  <a:lnTo>
                    <a:pt x="532" y="724"/>
                  </a:lnTo>
                  <a:lnTo>
                    <a:pt x="1145" y="6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61">
              <a:extLst>
                <a:ext uri="{FF2B5EF4-FFF2-40B4-BE49-F238E27FC236}">
                  <a16:creationId xmlns:a16="http://schemas.microsoft.com/office/drawing/2014/main" id="{6208FE66-01C0-492A-8E11-E434E175E1C8}"/>
                </a:ext>
              </a:extLst>
            </p:cNvPr>
            <p:cNvSpPr>
              <a:spLocks/>
            </p:cNvSpPr>
            <p:nvPr/>
          </p:nvSpPr>
          <p:spPr bwMode="auto">
            <a:xfrm>
              <a:off x="8341496" y="3403672"/>
              <a:ext cx="632262" cy="553036"/>
            </a:xfrm>
            <a:custGeom>
              <a:avLst/>
              <a:gdLst>
                <a:gd name="T0" fmla="*/ 177 w 364"/>
                <a:gd name="T1" fmla="*/ 278 h 278"/>
                <a:gd name="T2" fmla="*/ 0 w 364"/>
                <a:gd name="T3" fmla="*/ 22 h 278"/>
                <a:gd name="T4" fmla="*/ 163 w 364"/>
                <a:gd name="T5" fmla="*/ 0 h 278"/>
                <a:gd name="T6" fmla="*/ 344 w 364"/>
                <a:gd name="T7" fmla="*/ 71 h 278"/>
                <a:gd name="T8" fmla="*/ 357 w 364"/>
                <a:gd name="T9" fmla="*/ 198 h 278"/>
                <a:gd name="T10" fmla="*/ 177 w 364"/>
                <a:gd name="T11" fmla="*/ 278 h 278"/>
              </a:gdLst>
              <a:ahLst/>
              <a:cxnLst>
                <a:cxn ang="0">
                  <a:pos x="T0" y="T1"/>
                </a:cxn>
                <a:cxn ang="0">
                  <a:pos x="T2" y="T3"/>
                </a:cxn>
                <a:cxn ang="0">
                  <a:pos x="T4" y="T5"/>
                </a:cxn>
                <a:cxn ang="0">
                  <a:pos x="T6" y="T7"/>
                </a:cxn>
                <a:cxn ang="0">
                  <a:pos x="T8" y="T9"/>
                </a:cxn>
                <a:cxn ang="0">
                  <a:pos x="T10" y="T11"/>
                </a:cxn>
              </a:cxnLst>
              <a:rect l="0" t="0" r="r" b="b"/>
              <a:pathLst>
                <a:path w="364" h="278">
                  <a:moveTo>
                    <a:pt x="177" y="278"/>
                  </a:moveTo>
                  <a:cubicBezTo>
                    <a:pt x="0" y="22"/>
                    <a:pt x="0" y="22"/>
                    <a:pt x="0" y="22"/>
                  </a:cubicBezTo>
                  <a:cubicBezTo>
                    <a:pt x="163" y="0"/>
                    <a:pt x="163" y="0"/>
                    <a:pt x="163" y="0"/>
                  </a:cubicBezTo>
                  <a:cubicBezTo>
                    <a:pt x="163" y="0"/>
                    <a:pt x="342" y="60"/>
                    <a:pt x="344" y="71"/>
                  </a:cubicBezTo>
                  <a:cubicBezTo>
                    <a:pt x="345" y="82"/>
                    <a:pt x="364" y="190"/>
                    <a:pt x="357" y="198"/>
                  </a:cubicBezTo>
                  <a:cubicBezTo>
                    <a:pt x="349" y="205"/>
                    <a:pt x="177" y="278"/>
                    <a:pt x="177" y="278"/>
                  </a:cubicBezTo>
                  <a:close/>
                </a:path>
              </a:pathLst>
            </a:custGeom>
            <a:solidFill>
              <a:schemeClr val="accent4">
                <a:lumMod val="50000"/>
              </a:schemeClr>
            </a:solidFill>
            <a:ln>
              <a:noFill/>
            </a:ln>
          </p:spPr>
          <p:txBody>
            <a:bodyPr/>
            <a:lstStyle/>
            <a:p>
              <a:pPr>
                <a:defRPr/>
              </a:pPr>
              <a:endParaRPr lang="id-ID"/>
            </a:p>
          </p:txBody>
        </p:sp>
        <p:sp>
          <p:nvSpPr>
            <p:cNvPr id="25" name="Freeform 62">
              <a:extLst>
                <a:ext uri="{FF2B5EF4-FFF2-40B4-BE49-F238E27FC236}">
                  <a16:creationId xmlns:a16="http://schemas.microsoft.com/office/drawing/2014/main" id="{D1FF6C8C-120A-4246-B7AD-3C910328015E}"/>
                </a:ext>
              </a:extLst>
            </p:cNvPr>
            <p:cNvSpPr>
              <a:spLocks/>
            </p:cNvSpPr>
            <p:nvPr/>
          </p:nvSpPr>
          <p:spPr bwMode="auto">
            <a:xfrm>
              <a:off x="7889881" y="3558618"/>
              <a:ext cx="832634" cy="897491"/>
            </a:xfrm>
            <a:custGeom>
              <a:avLst/>
              <a:gdLst>
                <a:gd name="T0" fmla="*/ 480 w 480"/>
                <a:gd name="T1" fmla="*/ 205 h 451"/>
                <a:gd name="T2" fmla="*/ 334 w 480"/>
                <a:gd name="T3" fmla="*/ 0 h 451"/>
                <a:gd name="T4" fmla="*/ 143 w 480"/>
                <a:gd name="T5" fmla="*/ 47 h 451"/>
                <a:gd name="T6" fmla="*/ 0 w 480"/>
                <a:gd name="T7" fmla="*/ 235 h 451"/>
                <a:gd name="T8" fmla="*/ 122 w 480"/>
                <a:gd name="T9" fmla="*/ 451 h 451"/>
                <a:gd name="T10" fmla="*/ 480 w 480"/>
                <a:gd name="T11" fmla="*/ 205 h 451"/>
              </a:gdLst>
              <a:ahLst/>
              <a:cxnLst>
                <a:cxn ang="0">
                  <a:pos x="T0" y="T1"/>
                </a:cxn>
                <a:cxn ang="0">
                  <a:pos x="T2" y="T3"/>
                </a:cxn>
                <a:cxn ang="0">
                  <a:pos x="T4" y="T5"/>
                </a:cxn>
                <a:cxn ang="0">
                  <a:pos x="T6" y="T7"/>
                </a:cxn>
                <a:cxn ang="0">
                  <a:pos x="T8" y="T9"/>
                </a:cxn>
                <a:cxn ang="0">
                  <a:pos x="T10" y="T11"/>
                </a:cxn>
              </a:cxnLst>
              <a:rect l="0" t="0" r="r" b="b"/>
              <a:pathLst>
                <a:path w="480" h="451">
                  <a:moveTo>
                    <a:pt x="480" y="205"/>
                  </a:moveTo>
                  <a:cubicBezTo>
                    <a:pt x="334" y="0"/>
                    <a:pt x="334" y="0"/>
                    <a:pt x="334" y="0"/>
                  </a:cubicBezTo>
                  <a:cubicBezTo>
                    <a:pt x="143" y="47"/>
                    <a:pt x="143" y="47"/>
                    <a:pt x="143" y="47"/>
                  </a:cubicBezTo>
                  <a:cubicBezTo>
                    <a:pt x="143" y="47"/>
                    <a:pt x="0" y="226"/>
                    <a:pt x="0" y="235"/>
                  </a:cubicBezTo>
                  <a:cubicBezTo>
                    <a:pt x="0" y="245"/>
                    <a:pt x="122" y="451"/>
                    <a:pt x="122" y="451"/>
                  </a:cubicBezTo>
                  <a:lnTo>
                    <a:pt x="480" y="205"/>
                  </a:lnTo>
                  <a:close/>
                </a:path>
              </a:pathLst>
            </a:custGeom>
            <a:solidFill>
              <a:schemeClr val="bg2">
                <a:lumMod val="25000"/>
              </a:schemeClr>
            </a:solidFill>
            <a:ln>
              <a:noFill/>
            </a:ln>
          </p:spPr>
          <p:txBody>
            <a:bodyPr/>
            <a:lstStyle/>
            <a:p>
              <a:pPr>
                <a:defRPr/>
              </a:pPr>
              <a:endParaRPr lang="id-ID"/>
            </a:p>
          </p:txBody>
        </p:sp>
        <p:sp>
          <p:nvSpPr>
            <p:cNvPr id="26" name="Freeform 63">
              <a:extLst>
                <a:ext uri="{FF2B5EF4-FFF2-40B4-BE49-F238E27FC236}">
                  <a16:creationId xmlns:a16="http://schemas.microsoft.com/office/drawing/2014/main" id="{F92ADA8F-27CF-4795-9DE6-85DBC814A282}"/>
                </a:ext>
              </a:extLst>
            </p:cNvPr>
            <p:cNvSpPr>
              <a:spLocks/>
            </p:cNvSpPr>
            <p:nvPr/>
          </p:nvSpPr>
          <p:spPr bwMode="auto">
            <a:xfrm>
              <a:off x="6729176" y="1925732"/>
              <a:ext cx="1040274" cy="2998788"/>
            </a:xfrm>
            <a:custGeom>
              <a:avLst/>
              <a:gdLst>
                <a:gd name="T0" fmla="*/ 2147483646 w 600"/>
                <a:gd name="T1" fmla="*/ 0 h 1506"/>
                <a:gd name="T2" fmla="*/ 0 w 600"/>
                <a:gd name="T3" fmla="*/ 2147483646 h 1506"/>
                <a:gd name="T4" fmla="*/ 2147483646 w 600"/>
                <a:gd name="T5" fmla="*/ 2147483646 h 1506"/>
                <a:gd name="T6" fmla="*/ 2147483646 w 600"/>
                <a:gd name="T7" fmla="*/ 2147483646 h 1506"/>
                <a:gd name="T8" fmla="*/ 2147483646 w 600"/>
                <a:gd name="T9" fmla="*/ 2147483646 h 1506"/>
                <a:gd name="T10" fmla="*/ 2147483646 w 600"/>
                <a:gd name="T11" fmla="*/ 2147483646 h 1506"/>
                <a:gd name="T12" fmla="*/ 2147483646 w 600"/>
                <a:gd name="T13" fmla="*/ 2147483646 h 1506"/>
                <a:gd name="T14" fmla="*/ 2147483646 w 600"/>
                <a:gd name="T15" fmla="*/ 2147483646 h 1506"/>
                <a:gd name="T16" fmla="*/ 2147483646 w 600"/>
                <a:gd name="T17" fmla="*/ 2147483646 h 1506"/>
                <a:gd name="T18" fmla="*/ 2147483646 w 600"/>
                <a:gd name="T19" fmla="*/ 2147483646 h 1506"/>
                <a:gd name="T20" fmla="*/ 2147483646 w 600"/>
                <a:gd name="T21" fmla="*/ 2147483646 h 1506"/>
                <a:gd name="T22" fmla="*/ 2147483646 w 600"/>
                <a:gd name="T23" fmla="*/ 2147483646 h 1506"/>
                <a:gd name="T24" fmla="*/ 2147483646 w 600"/>
                <a:gd name="T25" fmla="*/ 2147483646 h 1506"/>
                <a:gd name="T26" fmla="*/ 2147483646 w 600"/>
                <a:gd name="T27" fmla="*/ 2147483646 h 1506"/>
                <a:gd name="T28" fmla="*/ 2147483646 w 600"/>
                <a:gd name="T29" fmla="*/ 2147483646 h 1506"/>
                <a:gd name="T30" fmla="*/ 2147483646 w 600"/>
                <a:gd name="T31" fmla="*/ 2147483646 h 1506"/>
                <a:gd name="T32" fmla="*/ 2147483646 w 600"/>
                <a:gd name="T33" fmla="*/ 2147483646 h 1506"/>
                <a:gd name="T34" fmla="*/ 2147483646 w 600"/>
                <a:gd name="T35" fmla="*/ 2147483646 h 1506"/>
                <a:gd name="T36" fmla="*/ 2147483646 w 600"/>
                <a:gd name="T37" fmla="*/ 2147483646 h 1506"/>
                <a:gd name="T38" fmla="*/ 2147483646 w 600"/>
                <a:gd name="T39" fmla="*/ 2147483646 h 1506"/>
                <a:gd name="T40" fmla="*/ 2147483646 w 600"/>
                <a:gd name="T41" fmla="*/ 2147483646 h 1506"/>
                <a:gd name="T42" fmla="*/ 2147483646 w 600"/>
                <a:gd name="T43" fmla="*/ 2147483646 h 1506"/>
                <a:gd name="T44" fmla="*/ 2147483646 w 600"/>
                <a:gd name="T45" fmla="*/ 2147483646 h 1506"/>
                <a:gd name="T46" fmla="*/ 2147483646 w 600"/>
                <a:gd name="T47" fmla="*/ 2147483646 h 1506"/>
                <a:gd name="T48" fmla="*/ 2147483646 w 600"/>
                <a:gd name="T49" fmla="*/ 2147483646 h 1506"/>
                <a:gd name="T50" fmla="*/ 2147483646 w 600"/>
                <a:gd name="T51" fmla="*/ 2147483646 h 1506"/>
                <a:gd name="T52" fmla="*/ 2147483646 w 600"/>
                <a:gd name="T53" fmla="*/ 0 h 150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00" h="1506">
                  <a:moveTo>
                    <a:pt x="121" y="0"/>
                  </a:moveTo>
                  <a:cubicBezTo>
                    <a:pt x="0" y="438"/>
                    <a:pt x="0" y="438"/>
                    <a:pt x="0" y="438"/>
                  </a:cubicBezTo>
                  <a:cubicBezTo>
                    <a:pt x="118" y="618"/>
                    <a:pt x="118" y="618"/>
                    <a:pt x="118" y="618"/>
                  </a:cubicBezTo>
                  <a:cubicBezTo>
                    <a:pt x="119" y="617"/>
                    <a:pt x="119" y="616"/>
                    <a:pt x="119" y="615"/>
                  </a:cubicBezTo>
                  <a:cubicBezTo>
                    <a:pt x="119" y="614"/>
                    <a:pt x="120" y="613"/>
                    <a:pt x="120" y="612"/>
                  </a:cubicBezTo>
                  <a:cubicBezTo>
                    <a:pt x="120" y="612"/>
                    <a:pt x="120" y="611"/>
                    <a:pt x="121" y="610"/>
                  </a:cubicBezTo>
                  <a:cubicBezTo>
                    <a:pt x="121" y="609"/>
                    <a:pt x="121" y="608"/>
                    <a:pt x="121" y="607"/>
                  </a:cubicBezTo>
                  <a:cubicBezTo>
                    <a:pt x="129" y="581"/>
                    <a:pt x="139" y="560"/>
                    <a:pt x="151" y="544"/>
                  </a:cubicBezTo>
                  <a:cubicBezTo>
                    <a:pt x="163" y="529"/>
                    <a:pt x="176" y="518"/>
                    <a:pt x="190" y="514"/>
                  </a:cubicBezTo>
                  <a:cubicBezTo>
                    <a:pt x="205" y="510"/>
                    <a:pt x="220" y="511"/>
                    <a:pt x="235" y="519"/>
                  </a:cubicBezTo>
                  <a:cubicBezTo>
                    <a:pt x="250" y="527"/>
                    <a:pt x="266" y="541"/>
                    <a:pt x="280" y="561"/>
                  </a:cubicBezTo>
                  <a:cubicBezTo>
                    <a:pt x="294" y="582"/>
                    <a:pt x="306" y="608"/>
                    <a:pt x="316" y="636"/>
                  </a:cubicBezTo>
                  <a:cubicBezTo>
                    <a:pt x="325" y="665"/>
                    <a:pt x="332" y="696"/>
                    <a:pt x="336" y="728"/>
                  </a:cubicBezTo>
                  <a:cubicBezTo>
                    <a:pt x="340" y="760"/>
                    <a:pt x="341" y="793"/>
                    <a:pt x="339" y="824"/>
                  </a:cubicBezTo>
                  <a:cubicBezTo>
                    <a:pt x="336" y="855"/>
                    <a:pt x="331" y="885"/>
                    <a:pt x="322" y="912"/>
                  </a:cubicBezTo>
                  <a:cubicBezTo>
                    <a:pt x="314" y="938"/>
                    <a:pt x="303" y="958"/>
                    <a:pt x="290" y="973"/>
                  </a:cubicBezTo>
                  <a:cubicBezTo>
                    <a:pt x="277" y="987"/>
                    <a:pt x="263" y="996"/>
                    <a:pt x="249" y="998"/>
                  </a:cubicBezTo>
                  <a:cubicBezTo>
                    <a:pt x="234" y="1000"/>
                    <a:pt x="219" y="997"/>
                    <a:pt x="204" y="987"/>
                  </a:cubicBezTo>
                  <a:cubicBezTo>
                    <a:pt x="189" y="978"/>
                    <a:pt x="175" y="963"/>
                    <a:pt x="162" y="942"/>
                  </a:cubicBezTo>
                  <a:cubicBezTo>
                    <a:pt x="161" y="941"/>
                    <a:pt x="160" y="940"/>
                    <a:pt x="160" y="939"/>
                  </a:cubicBezTo>
                  <a:cubicBezTo>
                    <a:pt x="159" y="938"/>
                    <a:pt x="159" y="937"/>
                    <a:pt x="158" y="936"/>
                  </a:cubicBezTo>
                  <a:cubicBezTo>
                    <a:pt x="158" y="935"/>
                    <a:pt x="157" y="934"/>
                    <a:pt x="157" y="933"/>
                  </a:cubicBezTo>
                  <a:cubicBezTo>
                    <a:pt x="156" y="932"/>
                    <a:pt x="155" y="931"/>
                    <a:pt x="155" y="930"/>
                  </a:cubicBezTo>
                  <a:cubicBezTo>
                    <a:pt x="88" y="1148"/>
                    <a:pt x="88" y="1148"/>
                    <a:pt x="88" y="1148"/>
                  </a:cubicBezTo>
                  <a:cubicBezTo>
                    <a:pt x="303" y="1506"/>
                    <a:pt x="303" y="1506"/>
                    <a:pt x="303" y="1506"/>
                  </a:cubicBezTo>
                  <a:cubicBezTo>
                    <a:pt x="600" y="655"/>
                    <a:pt x="600" y="655"/>
                    <a:pt x="600" y="655"/>
                  </a:cubicBezTo>
                  <a:cubicBezTo>
                    <a:pt x="121" y="0"/>
                    <a:pt x="121" y="0"/>
                    <a:pt x="12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64">
              <a:extLst>
                <a:ext uri="{FF2B5EF4-FFF2-40B4-BE49-F238E27FC236}">
                  <a16:creationId xmlns:a16="http://schemas.microsoft.com/office/drawing/2014/main" id="{6A0E16F0-639B-46A3-8EE3-52906DC5DDB6}"/>
                </a:ext>
              </a:extLst>
            </p:cNvPr>
            <p:cNvSpPr>
              <a:spLocks/>
            </p:cNvSpPr>
            <p:nvPr/>
          </p:nvSpPr>
          <p:spPr bwMode="auto">
            <a:xfrm>
              <a:off x="6543339" y="2842294"/>
              <a:ext cx="751655" cy="1333721"/>
            </a:xfrm>
            <a:custGeom>
              <a:avLst/>
              <a:gdLst>
                <a:gd name="T0" fmla="*/ 101 w 433"/>
                <a:gd name="T1" fmla="*/ 0 h 670"/>
                <a:gd name="T2" fmla="*/ 220 w 433"/>
                <a:gd name="T3" fmla="*/ 182 h 670"/>
                <a:gd name="T4" fmla="*/ 232 w 433"/>
                <a:gd name="T5" fmla="*/ 200 h 670"/>
                <a:gd name="T6" fmla="*/ 233 w 433"/>
                <a:gd name="T7" fmla="*/ 193 h 670"/>
                <a:gd name="T8" fmla="*/ 234 w 433"/>
                <a:gd name="T9" fmla="*/ 187 h 670"/>
                <a:gd name="T10" fmla="*/ 235 w 433"/>
                <a:gd name="T11" fmla="*/ 181 h 670"/>
                <a:gd name="T12" fmla="*/ 237 w 433"/>
                <a:gd name="T13" fmla="*/ 175 h 670"/>
                <a:gd name="T14" fmla="*/ 237 w 433"/>
                <a:gd name="T15" fmla="*/ 172 h 670"/>
                <a:gd name="T16" fmla="*/ 238 w 433"/>
                <a:gd name="T17" fmla="*/ 170 h 670"/>
                <a:gd name="T18" fmla="*/ 239 w 433"/>
                <a:gd name="T19" fmla="*/ 167 h 670"/>
                <a:gd name="T20" fmla="*/ 240 w 433"/>
                <a:gd name="T21" fmla="*/ 164 h 670"/>
                <a:gd name="T22" fmla="*/ 266 w 433"/>
                <a:gd name="T23" fmla="*/ 109 h 670"/>
                <a:gd name="T24" fmla="*/ 301 w 433"/>
                <a:gd name="T25" fmla="*/ 82 h 670"/>
                <a:gd name="T26" fmla="*/ 340 w 433"/>
                <a:gd name="T27" fmla="*/ 87 h 670"/>
                <a:gd name="T28" fmla="*/ 380 w 433"/>
                <a:gd name="T29" fmla="*/ 125 h 670"/>
                <a:gd name="T30" fmla="*/ 411 w 433"/>
                <a:gd name="T31" fmla="*/ 191 h 670"/>
                <a:gd name="T32" fmla="*/ 429 w 433"/>
                <a:gd name="T33" fmla="*/ 271 h 670"/>
                <a:gd name="T34" fmla="*/ 431 w 433"/>
                <a:gd name="T35" fmla="*/ 356 h 670"/>
                <a:gd name="T36" fmla="*/ 417 w 433"/>
                <a:gd name="T37" fmla="*/ 433 h 670"/>
                <a:gd name="T38" fmla="*/ 389 w 433"/>
                <a:gd name="T39" fmla="*/ 487 h 670"/>
                <a:gd name="T40" fmla="*/ 352 w 433"/>
                <a:gd name="T41" fmla="*/ 509 h 670"/>
                <a:gd name="T42" fmla="*/ 313 w 433"/>
                <a:gd name="T43" fmla="*/ 500 h 670"/>
                <a:gd name="T44" fmla="*/ 275 w 433"/>
                <a:gd name="T45" fmla="*/ 460 h 670"/>
                <a:gd name="T46" fmla="*/ 274 w 433"/>
                <a:gd name="T47" fmla="*/ 457 h 670"/>
                <a:gd name="T48" fmla="*/ 272 w 433"/>
                <a:gd name="T49" fmla="*/ 455 h 670"/>
                <a:gd name="T50" fmla="*/ 270 w 433"/>
                <a:gd name="T51" fmla="*/ 452 h 670"/>
                <a:gd name="T52" fmla="*/ 269 w 433"/>
                <a:gd name="T53" fmla="*/ 449 h 670"/>
                <a:gd name="T54" fmla="*/ 266 w 433"/>
                <a:gd name="T55" fmla="*/ 444 h 670"/>
                <a:gd name="T56" fmla="*/ 263 w 433"/>
                <a:gd name="T57" fmla="*/ 438 h 670"/>
                <a:gd name="T58" fmla="*/ 261 w 433"/>
                <a:gd name="T59" fmla="*/ 433 h 670"/>
                <a:gd name="T60" fmla="*/ 258 w 433"/>
                <a:gd name="T61" fmla="*/ 428 h 670"/>
                <a:gd name="T62" fmla="*/ 251 w 433"/>
                <a:gd name="T63" fmla="*/ 450 h 670"/>
                <a:gd name="T64" fmla="*/ 184 w 433"/>
                <a:gd name="T65" fmla="*/ 670 h 670"/>
                <a:gd name="T66" fmla="*/ 0 w 433"/>
                <a:gd name="T67" fmla="*/ 364 h 670"/>
                <a:gd name="T68" fmla="*/ 101 w 433"/>
                <a:gd name="T6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670">
                  <a:moveTo>
                    <a:pt x="101" y="0"/>
                  </a:moveTo>
                  <a:cubicBezTo>
                    <a:pt x="220" y="182"/>
                    <a:pt x="220" y="182"/>
                    <a:pt x="220" y="182"/>
                  </a:cubicBezTo>
                  <a:cubicBezTo>
                    <a:pt x="232" y="200"/>
                    <a:pt x="232" y="200"/>
                    <a:pt x="232" y="200"/>
                  </a:cubicBezTo>
                  <a:cubicBezTo>
                    <a:pt x="232" y="198"/>
                    <a:pt x="232" y="196"/>
                    <a:pt x="233" y="193"/>
                  </a:cubicBezTo>
                  <a:cubicBezTo>
                    <a:pt x="233" y="191"/>
                    <a:pt x="233" y="189"/>
                    <a:pt x="234" y="187"/>
                  </a:cubicBezTo>
                  <a:cubicBezTo>
                    <a:pt x="234" y="185"/>
                    <a:pt x="235" y="183"/>
                    <a:pt x="235" y="181"/>
                  </a:cubicBezTo>
                  <a:cubicBezTo>
                    <a:pt x="236" y="179"/>
                    <a:pt x="236" y="177"/>
                    <a:pt x="237" y="175"/>
                  </a:cubicBezTo>
                  <a:cubicBezTo>
                    <a:pt x="237" y="174"/>
                    <a:pt x="237" y="173"/>
                    <a:pt x="237" y="172"/>
                  </a:cubicBezTo>
                  <a:cubicBezTo>
                    <a:pt x="238" y="171"/>
                    <a:pt x="238" y="171"/>
                    <a:pt x="238" y="170"/>
                  </a:cubicBezTo>
                  <a:cubicBezTo>
                    <a:pt x="238" y="169"/>
                    <a:pt x="239" y="168"/>
                    <a:pt x="239" y="167"/>
                  </a:cubicBezTo>
                  <a:cubicBezTo>
                    <a:pt x="239" y="166"/>
                    <a:pt x="239" y="165"/>
                    <a:pt x="240" y="164"/>
                  </a:cubicBezTo>
                  <a:cubicBezTo>
                    <a:pt x="247" y="141"/>
                    <a:pt x="255" y="122"/>
                    <a:pt x="266" y="109"/>
                  </a:cubicBezTo>
                  <a:cubicBezTo>
                    <a:pt x="276" y="95"/>
                    <a:pt x="288" y="86"/>
                    <a:pt x="301" y="82"/>
                  </a:cubicBezTo>
                  <a:cubicBezTo>
                    <a:pt x="313" y="79"/>
                    <a:pt x="327" y="80"/>
                    <a:pt x="340" y="87"/>
                  </a:cubicBezTo>
                  <a:cubicBezTo>
                    <a:pt x="354" y="94"/>
                    <a:pt x="367" y="106"/>
                    <a:pt x="380" y="125"/>
                  </a:cubicBezTo>
                  <a:cubicBezTo>
                    <a:pt x="392" y="143"/>
                    <a:pt x="403" y="166"/>
                    <a:pt x="411" y="191"/>
                  </a:cubicBezTo>
                  <a:cubicBezTo>
                    <a:pt x="419" y="216"/>
                    <a:pt x="425" y="243"/>
                    <a:pt x="429" y="271"/>
                  </a:cubicBezTo>
                  <a:cubicBezTo>
                    <a:pt x="432" y="299"/>
                    <a:pt x="433" y="328"/>
                    <a:pt x="431" y="356"/>
                  </a:cubicBezTo>
                  <a:cubicBezTo>
                    <a:pt x="429" y="383"/>
                    <a:pt x="425" y="409"/>
                    <a:pt x="417" y="433"/>
                  </a:cubicBezTo>
                  <a:cubicBezTo>
                    <a:pt x="409" y="456"/>
                    <a:pt x="400" y="474"/>
                    <a:pt x="389" y="487"/>
                  </a:cubicBezTo>
                  <a:cubicBezTo>
                    <a:pt x="378" y="500"/>
                    <a:pt x="365" y="507"/>
                    <a:pt x="352" y="509"/>
                  </a:cubicBezTo>
                  <a:cubicBezTo>
                    <a:pt x="339" y="512"/>
                    <a:pt x="326" y="509"/>
                    <a:pt x="313" y="500"/>
                  </a:cubicBezTo>
                  <a:cubicBezTo>
                    <a:pt x="300" y="492"/>
                    <a:pt x="287" y="479"/>
                    <a:pt x="275" y="460"/>
                  </a:cubicBezTo>
                  <a:cubicBezTo>
                    <a:pt x="275" y="459"/>
                    <a:pt x="274" y="458"/>
                    <a:pt x="274" y="457"/>
                  </a:cubicBezTo>
                  <a:cubicBezTo>
                    <a:pt x="273" y="456"/>
                    <a:pt x="272" y="455"/>
                    <a:pt x="272" y="455"/>
                  </a:cubicBezTo>
                  <a:cubicBezTo>
                    <a:pt x="271" y="454"/>
                    <a:pt x="271" y="453"/>
                    <a:pt x="270" y="452"/>
                  </a:cubicBezTo>
                  <a:cubicBezTo>
                    <a:pt x="270" y="451"/>
                    <a:pt x="269" y="450"/>
                    <a:pt x="269" y="449"/>
                  </a:cubicBezTo>
                  <a:cubicBezTo>
                    <a:pt x="268" y="447"/>
                    <a:pt x="267" y="445"/>
                    <a:pt x="266" y="444"/>
                  </a:cubicBezTo>
                  <a:cubicBezTo>
                    <a:pt x="265" y="442"/>
                    <a:pt x="264" y="440"/>
                    <a:pt x="263" y="438"/>
                  </a:cubicBezTo>
                  <a:cubicBezTo>
                    <a:pt x="262" y="437"/>
                    <a:pt x="261" y="435"/>
                    <a:pt x="261" y="433"/>
                  </a:cubicBezTo>
                  <a:cubicBezTo>
                    <a:pt x="260" y="431"/>
                    <a:pt x="259" y="429"/>
                    <a:pt x="258" y="428"/>
                  </a:cubicBezTo>
                  <a:cubicBezTo>
                    <a:pt x="251" y="450"/>
                    <a:pt x="251" y="450"/>
                    <a:pt x="251" y="450"/>
                  </a:cubicBezTo>
                  <a:cubicBezTo>
                    <a:pt x="184" y="670"/>
                    <a:pt x="184" y="670"/>
                    <a:pt x="184" y="670"/>
                  </a:cubicBezTo>
                  <a:cubicBezTo>
                    <a:pt x="0" y="364"/>
                    <a:pt x="0" y="364"/>
                    <a:pt x="0" y="364"/>
                  </a:cubicBezTo>
                  <a:lnTo>
                    <a:pt x="101" y="0"/>
                  </a:lnTo>
                  <a:close/>
                </a:path>
              </a:pathLst>
            </a:custGeom>
            <a:gradFill>
              <a:gsLst>
                <a:gs pos="51000">
                  <a:schemeClr val="accent6">
                    <a:lumMod val="40000"/>
                    <a:lumOff val="60000"/>
                  </a:schemeClr>
                </a:gs>
                <a:gs pos="0">
                  <a:schemeClr val="accent6">
                    <a:lumMod val="20000"/>
                    <a:lumOff val="80000"/>
                  </a:schemeClr>
                </a:gs>
                <a:gs pos="100000">
                  <a:schemeClr val="accent6"/>
                </a:gs>
              </a:gsLst>
              <a:lin ang="2700000" scaled="1"/>
            </a:gradFill>
            <a:ln>
              <a:noFill/>
            </a:ln>
          </p:spPr>
          <p:txBody>
            <a:bodyPr/>
            <a:lstStyle/>
            <a:p>
              <a:pPr>
                <a:defRPr/>
              </a:pPr>
              <a:endParaRPr lang="id-ID"/>
            </a:p>
          </p:txBody>
        </p:sp>
        <p:sp>
          <p:nvSpPr>
            <p:cNvPr id="28" name="Freeform 65">
              <a:extLst>
                <a:ext uri="{FF2B5EF4-FFF2-40B4-BE49-F238E27FC236}">
                  <a16:creationId xmlns:a16="http://schemas.microsoft.com/office/drawing/2014/main" id="{CE91F8E7-BC84-4FBB-BE21-1BA9C693A9C2}"/>
                </a:ext>
              </a:extLst>
            </p:cNvPr>
            <p:cNvSpPr>
              <a:spLocks/>
            </p:cNvSpPr>
            <p:nvPr/>
          </p:nvSpPr>
          <p:spPr bwMode="auto">
            <a:xfrm>
              <a:off x="6559950" y="2881626"/>
              <a:ext cx="720509" cy="1255057"/>
            </a:xfrm>
            <a:custGeom>
              <a:avLst/>
              <a:gdLst>
                <a:gd name="T0" fmla="*/ 0 w 416"/>
                <a:gd name="T1" fmla="*/ 343 h 630"/>
                <a:gd name="T2" fmla="*/ 95 w 416"/>
                <a:gd name="T3" fmla="*/ 0 h 630"/>
                <a:gd name="T4" fmla="*/ 227 w 416"/>
                <a:gd name="T5" fmla="*/ 202 h 630"/>
                <a:gd name="T6" fmla="*/ 231 w 416"/>
                <a:gd name="T7" fmla="*/ 181 h 630"/>
                <a:gd name="T8" fmla="*/ 232 w 416"/>
                <a:gd name="T9" fmla="*/ 175 h 630"/>
                <a:gd name="T10" fmla="*/ 233 w 416"/>
                <a:gd name="T11" fmla="*/ 169 h 630"/>
                <a:gd name="T12" fmla="*/ 234 w 416"/>
                <a:gd name="T13" fmla="*/ 163 h 630"/>
                <a:gd name="T14" fmla="*/ 237 w 416"/>
                <a:gd name="T15" fmla="*/ 153 h 630"/>
                <a:gd name="T16" fmla="*/ 238 w 416"/>
                <a:gd name="T17" fmla="*/ 149 h 630"/>
                <a:gd name="T18" fmla="*/ 238 w 416"/>
                <a:gd name="T19" fmla="*/ 146 h 630"/>
                <a:gd name="T20" fmla="*/ 263 w 416"/>
                <a:gd name="T21" fmla="*/ 94 h 630"/>
                <a:gd name="T22" fmla="*/ 294 w 416"/>
                <a:gd name="T23" fmla="*/ 70 h 630"/>
                <a:gd name="T24" fmla="*/ 306 w 416"/>
                <a:gd name="T25" fmla="*/ 68 h 630"/>
                <a:gd name="T26" fmla="*/ 327 w 416"/>
                <a:gd name="T27" fmla="*/ 74 h 630"/>
                <a:gd name="T28" fmla="*/ 364 w 416"/>
                <a:gd name="T29" fmla="*/ 109 h 630"/>
                <a:gd name="T30" fmla="*/ 394 w 416"/>
                <a:gd name="T31" fmla="*/ 173 h 630"/>
                <a:gd name="T32" fmla="*/ 412 w 416"/>
                <a:gd name="T33" fmla="*/ 252 h 630"/>
                <a:gd name="T34" fmla="*/ 414 w 416"/>
                <a:gd name="T35" fmla="*/ 335 h 630"/>
                <a:gd name="T36" fmla="*/ 400 w 416"/>
                <a:gd name="T37" fmla="*/ 410 h 630"/>
                <a:gd name="T38" fmla="*/ 373 w 416"/>
                <a:gd name="T39" fmla="*/ 462 h 630"/>
                <a:gd name="T40" fmla="*/ 342 w 416"/>
                <a:gd name="T41" fmla="*/ 481 h 630"/>
                <a:gd name="T42" fmla="*/ 335 w 416"/>
                <a:gd name="T43" fmla="*/ 482 h 630"/>
                <a:gd name="T44" fmla="*/ 308 w 416"/>
                <a:gd name="T45" fmla="*/ 474 h 630"/>
                <a:gd name="T46" fmla="*/ 273 w 416"/>
                <a:gd name="T47" fmla="*/ 436 h 630"/>
                <a:gd name="T48" fmla="*/ 271 w 416"/>
                <a:gd name="T49" fmla="*/ 433 h 630"/>
                <a:gd name="T50" fmla="*/ 268 w 416"/>
                <a:gd name="T51" fmla="*/ 428 h 630"/>
                <a:gd name="T52" fmla="*/ 267 w 416"/>
                <a:gd name="T53" fmla="*/ 425 h 630"/>
                <a:gd name="T54" fmla="*/ 264 w 416"/>
                <a:gd name="T55" fmla="*/ 420 h 630"/>
                <a:gd name="T56" fmla="*/ 262 w 416"/>
                <a:gd name="T57" fmla="*/ 416 h 630"/>
                <a:gd name="T58" fmla="*/ 259 w 416"/>
                <a:gd name="T59" fmla="*/ 410 h 630"/>
                <a:gd name="T60" fmla="*/ 257 w 416"/>
                <a:gd name="T61" fmla="*/ 404 h 630"/>
                <a:gd name="T62" fmla="*/ 248 w 416"/>
                <a:gd name="T63" fmla="*/ 384 h 630"/>
                <a:gd name="T64" fmla="*/ 172 w 416"/>
                <a:gd name="T65" fmla="*/ 630 h 630"/>
                <a:gd name="T66" fmla="*/ 0 w 416"/>
                <a:gd name="T67" fmla="*/ 343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630">
                  <a:moveTo>
                    <a:pt x="0" y="343"/>
                  </a:moveTo>
                  <a:cubicBezTo>
                    <a:pt x="95" y="0"/>
                    <a:pt x="95" y="0"/>
                    <a:pt x="95" y="0"/>
                  </a:cubicBezTo>
                  <a:cubicBezTo>
                    <a:pt x="227" y="202"/>
                    <a:pt x="227" y="202"/>
                    <a:pt x="227" y="202"/>
                  </a:cubicBezTo>
                  <a:cubicBezTo>
                    <a:pt x="231" y="181"/>
                    <a:pt x="231" y="181"/>
                    <a:pt x="231" y="181"/>
                  </a:cubicBezTo>
                  <a:cubicBezTo>
                    <a:pt x="231" y="179"/>
                    <a:pt x="231" y="177"/>
                    <a:pt x="232" y="175"/>
                  </a:cubicBezTo>
                  <a:cubicBezTo>
                    <a:pt x="232" y="173"/>
                    <a:pt x="232" y="171"/>
                    <a:pt x="233" y="169"/>
                  </a:cubicBezTo>
                  <a:cubicBezTo>
                    <a:pt x="233" y="167"/>
                    <a:pt x="234" y="165"/>
                    <a:pt x="234" y="163"/>
                  </a:cubicBezTo>
                  <a:cubicBezTo>
                    <a:pt x="235" y="161"/>
                    <a:pt x="237" y="153"/>
                    <a:pt x="237" y="153"/>
                  </a:cubicBezTo>
                  <a:cubicBezTo>
                    <a:pt x="238" y="149"/>
                    <a:pt x="238" y="149"/>
                    <a:pt x="238" y="149"/>
                  </a:cubicBezTo>
                  <a:cubicBezTo>
                    <a:pt x="238" y="146"/>
                    <a:pt x="238" y="146"/>
                    <a:pt x="238" y="146"/>
                  </a:cubicBezTo>
                  <a:cubicBezTo>
                    <a:pt x="245" y="125"/>
                    <a:pt x="253" y="107"/>
                    <a:pt x="263" y="94"/>
                  </a:cubicBezTo>
                  <a:cubicBezTo>
                    <a:pt x="273" y="81"/>
                    <a:pt x="283" y="73"/>
                    <a:pt x="294" y="70"/>
                  </a:cubicBezTo>
                  <a:cubicBezTo>
                    <a:pt x="298" y="69"/>
                    <a:pt x="302" y="68"/>
                    <a:pt x="306" y="68"/>
                  </a:cubicBezTo>
                  <a:cubicBezTo>
                    <a:pt x="313" y="68"/>
                    <a:pt x="320" y="70"/>
                    <a:pt x="327" y="74"/>
                  </a:cubicBezTo>
                  <a:cubicBezTo>
                    <a:pt x="340" y="81"/>
                    <a:pt x="352" y="92"/>
                    <a:pt x="364" y="109"/>
                  </a:cubicBezTo>
                  <a:cubicBezTo>
                    <a:pt x="376" y="127"/>
                    <a:pt x="386" y="148"/>
                    <a:pt x="394" y="173"/>
                  </a:cubicBezTo>
                  <a:cubicBezTo>
                    <a:pt x="402" y="198"/>
                    <a:pt x="408" y="224"/>
                    <a:pt x="412" y="252"/>
                  </a:cubicBezTo>
                  <a:cubicBezTo>
                    <a:pt x="415" y="280"/>
                    <a:pt x="416" y="308"/>
                    <a:pt x="414" y="335"/>
                  </a:cubicBezTo>
                  <a:cubicBezTo>
                    <a:pt x="412" y="363"/>
                    <a:pt x="408" y="388"/>
                    <a:pt x="400" y="410"/>
                  </a:cubicBezTo>
                  <a:cubicBezTo>
                    <a:pt x="393" y="432"/>
                    <a:pt x="384" y="449"/>
                    <a:pt x="373" y="462"/>
                  </a:cubicBezTo>
                  <a:cubicBezTo>
                    <a:pt x="364" y="473"/>
                    <a:pt x="353" y="479"/>
                    <a:pt x="342" y="481"/>
                  </a:cubicBezTo>
                  <a:cubicBezTo>
                    <a:pt x="340" y="482"/>
                    <a:pt x="337" y="482"/>
                    <a:pt x="335" y="482"/>
                  </a:cubicBezTo>
                  <a:cubicBezTo>
                    <a:pt x="326" y="482"/>
                    <a:pt x="317" y="479"/>
                    <a:pt x="308" y="474"/>
                  </a:cubicBezTo>
                  <a:cubicBezTo>
                    <a:pt x="296" y="466"/>
                    <a:pt x="284" y="453"/>
                    <a:pt x="273" y="436"/>
                  </a:cubicBezTo>
                  <a:cubicBezTo>
                    <a:pt x="271" y="433"/>
                    <a:pt x="271" y="433"/>
                    <a:pt x="271" y="433"/>
                  </a:cubicBezTo>
                  <a:cubicBezTo>
                    <a:pt x="268" y="428"/>
                    <a:pt x="268" y="428"/>
                    <a:pt x="268" y="428"/>
                  </a:cubicBezTo>
                  <a:cubicBezTo>
                    <a:pt x="268" y="427"/>
                    <a:pt x="267" y="426"/>
                    <a:pt x="267" y="425"/>
                  </a:cubicBezTo>
                  <a:cubicBezTo>
                    <a:pt x="266" y="423"/>
                    <a:pt x="265" y="422"/>
                    <a:pt x="264" y="420"/>
                  </a:cubicBezTo>
                  <a:cubicBezTo>
                    <a:pt x="263" y="418"/>
                    <a:pt x="263" y="417"/>
                    <a:pt x="262" y="416"/>
                  </a:cubicBezTo>
                  <a:cubicBezTo>
                    <a:pt x="262" y="416"/>
                    <a:pt x="260" y="411"/>
                    <a:pt x="259" y="410"/>
                  </a:cubicBezTo>
                  <a:cubicBezTo>
                    <a:pt x="258" y="408"/>
                    <a:pt x="257" y="406"/>
                    <a:pt x="257" y="404"/>
                  </a:cubicBezTo>
                  <a:cubicBezTo>
                    <a:pt x="248" y="384"/>
                    <a:pt x="248" y="384"/>
                    <a:pt x="248" y="384"/>
                  </a:cubicBezTo>
                  <a:cubicBezTo>
                    <a:pt x="172" y="630"/>
                    <a:pt x="172" y="630"/>
                    <a:pt x="172" y="630"/>
                  </a:cubicBezTo>
                  <a:lnTo>
                    <a:pt x="0" y="343"/>
                  </a:lnTo>
                  <a:close/>
                </a:path>
              </a:pathLst>
            </a:custGeom>
            <a:solidFill>
              <a:schemeClr val="accent6"/>
            </a:solidFill>
            <a:ln>
              <a:noFill/>
            </a:ln>
          </p:spPr>
          <p:txBody>
            <a:bodyPr/>
            <a:lstStyle/>
            <a:p>
              <a:pPr>
                <a:defRPr/>
              </a:pPr>
              <a:endParaRPr lang="id-ID"/>
            </a:p>
          </p:txBody>
        </p:sp>
        <p:sp>
          <p:nvSpPr>
            <p:cNvPr id="29" name="Freeform 66">
              <a:extLst>
                <a:ext uri="{FF2B5EF4-FFF2-40B4-BE49-F238E27FC236}">
                  <a16:creationId xmlns:a16="http://schemas.microsoft.com/office/drawing/2014/main" id="{614ED22F-88DB-4476-9A2D-065569306006}"/>
                </a:ext>
              </a:extLst>
            </p:cNvPr>
            <p:cNvSpPr>
              <a:spLocks/>
            </p:cNvSpPr>
            <p:nvPr/>
          </p:nvSpPr>
          <p:spPr bwMode="auto">
            <a:xfrm>
              <a:off x="6938892" y="1910238"/>
              <a:ext cx="2434572" cy="1319419"/>
            </a:xfrm>
            <a:custGeom>
              <a:avLst/>
              <a:gdLst>
                <a:gd name="T0" fmla="*/ 2147483646 w 1404"/>
                <a:gd name="T1" fmla="*/ 0 h 663"/>
                <a:gd name="T2" fmla="*/ 0 w 1404"/>
                <a:gd name="T3" fmla="*/ 2147483646 h 663"/>
                <a:gd name="T4" fmla="*/ 2147483646 w 1404"/>
                <a:gd name="T5" fmla="*/ 2147483646 h 663"/>
                <a:gd name="T6" fmla="*/ 2147483646 w 1404"/>
                <a:gd name="T7" fmla="*/ 2147483646 h 663"/>
                <a:gd name="T8" fmla="*/ 2147483646 w 1404"/>
                <a:gd name="T9" fmla="*/ 2147483646 h 663"/>
                <a:gd name="T10" fmla="*/ 2147483646 w 1404"/>
                <a:gd name="T11" fmla="*/ 2147483646 h 663"/>
                <a:gd name="T12" fmla="*/ 2147483646 w 1404"/>
                <a:gd name="T13" fmla="*/ 2147483646 h 663"/>
                <a:gd name="T14" fmla="*/ 2147483646 w 1404"/>
                <a:gd name="T15" fmla="*/ 2147483646 h 663"/>
                <a:gd name="T16" fmla="*/ 2147483646 w 1404"/>
                <a:gd name="T17" fmla="*/ 2147483646 h 663"/>
                <a:gd name="T18" fmla="*/ 2147483646 w 1404"/>
                <a:gd name="T19" fmla="*/ 2147483646 h 663"/>
                <a:gd name="T20" fmla="*/ 2147483646 w 1404"/>
                <a:gd name="T21" fmla="*/ 2147483646 h 663"/>
                <a:gd name="T22" fmla="*/ 2147483646 w 1404"/>
                <a:gd name="T23" fmla="*/ 2147483646 h 663"/>
                <a:gd name="T24" fmla="*/ 2147483646 w 1404"/>
                <a:gd name="T25" fmla="*/ 2147483646 h 663"/>
                <a:gd name="T26" fmla="*/ 2147483646 w 1404"/>
                <a:gd name="T27" fmla="*/ 2147483646 h 663"/>
                <a:gd name="T28" fmla="*/ 2147483646 w 1404"/>
                <a:gd name="T29" fmla="*/ 2147483646 h 663"/>
                <a:gd name="T30" fmla="*/ 2147483646 w 1404"/>
                <a:gd name="T31" fmla="*/ 2147483646 h 663"/>
                <a:gd name="T32" fmla="*/ 2147483646 w 1404"/>
                <a:gd name="T33" fmla="*/ 2147483646 h 663"/>
                <a:gd name="T34" fmla="*/ 2147483646 w 1404"/>
                <a:gd name="T35" fmla="*/ 2147483646 h 663"/>
                <a:gd name="T36" fmla="*/ 2147483646 w 1404"/>
                <a:gd name="T37" fmla="*/ 2147483646 h 663"/>
                <a:gd name="T38" fmla="*/ 2147483646 w 1404"/>
                <a:gd name="T39" fmla="*/ 2147483646 h 663"/>
                <a:gd name="T40" fmla="*/ 2147483646 w 1404"/>
                <a:gd name="T41" fmla="*/ 2147483646 h 663"/>
                <a:gd name="T42" fmla="*/ 2147483646 w 1404"/>
                <a:gd name="T43" fmla="*/ 2147483646 h 663"/>
                <a:gd name="T44" fmla="*/ 2147483646 w 1404"/>
                <a:gd name="T45" fmla="*/ 2147483646 h 663"/>
                <a:gd name="T46" fmla="*/ 2147483646 w 1404"/>
                <a:gd name="T47" fmla="*/ 2147483646 h 663"/>
                <a:gd name="T48" fmla="*/ 2147483646 w 1404"/>
                <a:gd name="T49" fmla="*/ 2147483646 h 663"/>
                <a:gd name="T50" fmla="*/ 2147483646 w 1404"/>
                <a:gd name="T51" fmla="*/ 2147483646 h 663"/>
                <a:gd name="T52" fmla="*/ 2147483646 w 1404"/>
                <a:gd name="T53" fmla="*/ 0 h 66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404" h="663">
                  <a:moveTo>
                    <a:pt x="455" y="0"/>
                  </a:moveTo>
                  <a:cubicBezTo>
                    <a:pt x="0" y="8"/>
                    <a:pt x="0" y="8"/>
                    <a:pt x="0" y="8"/>
                  </a:cubicBezTo>
                  <a:cubicBezTo>
                    <a:pt x="479" y="663"/>
                    <a:pt x="479" y="663"/>
                    <a:pt x="479" y="663"/>
                  </a:cubicBezTo>
                  <a:cubicBezTo>
                    <a:pt x="1404" y="587"/>
                    <a:pt x="1404" y="587"/>
                    <a:pt x="1404" y="587"/>
                  </a:cubicBezTo>
                  <a:cubicBezTo>
                    <a:pt x="1120" y="269"/>
                    <a:pt x="1120" y="269"/>
                    <a:pt x="1120" y="269"/>
                  </a:cubicBezTo>
                  <a:cubicBezTo>
                    <a:pt x="876" y="280"/>
                    <a:pt x="876" y="280"/>
                    <a:pt x="876" y="280"/>
                  </a:cubicBezTo>
                  <a:cubicBezTo>
                    <a:pt x="876" y="281"/>
                    <a:pt x="877" y="282"/>
                    <a:pt x="877" y="282"/>
                  </a:cubicBezTo>
                  <a:cubicBezTo>
                    <a:pt x="878" y="283"/>
                    <a:pt x="879" y="284"/>
                    <a:pt x="879" y="284"/>
                  </a:cubicBezTo>
                  <a:cubicBezTo>
                    <a:pt x="880" y="285"/>
                    <a:pt x="881" y="286"/>
                    <a:pt x="881" y="286"/>
                  </a:cubicBezTo>
                  <a:cubicBezTo>
                    <a:pt x="882" y="287"/>
                    <a:pt x="882" y="288"/>
                    <a:pt x="883" y="289"/>
                  </a:cubicBezTo>
                  <a:cubicBezTo>
                    <a:pt x="899" y="308"/>
                    <a:pt x="909" y="326"/>
                    <a:pt x="913" y="344"/>
                  </a:cubicBezTo>
                  <a:cubicBezTo>
                    <a:pt x="918" y="361"/>
                    <a:pt x="916" y="377"/>
                    <a:pt x="909" y="391"/>
                  </a:cubicBezTo>
                  <a:cubicBezTo>
                    <a:pt x="902" y="405"/>
                    <a:pt x="889" y="417"/>
                    <a:pt x="871" y="426"/>
                  </a:cubicBezTo>
                  <a:cubicBezTo>
                    <a:pt x="853" y="435"/>
                    <a:pt x="829" y="441"/>
                    <a:pt x="801" y="443"/>
                  </a:cubicBezTo>
                  <a:cubicBezTo>
                    <a:pt x="772" y="445"/>
                    <a:pt x="741" y="442"/>
                    <a:pt x="710" y="436"/>
                  </a:cubicBezTo>
                  <a:cubicBezTo>
                    <a:pt x="679" y="430"/>
                    <a:pt x="648" y="420"/>
                    <a:pt x="618" y="408"/>
                  </a:cubicBezTo>
                  <a:cubicBezTo>
                    <a:pt x="588" y="396"/>
                    <a:pt x="560" y="381"/>
                    <a:pt x="536" y="364"/>
                  </a:cubicBezTo>
                  <a:cubicBezTo>
                    <a:pt x="511" y="347"/>
                    <a:pt x="490" y="328"/>
                    <a:pt x="475" y="308"/>
                  </a:cubicBezTo>
                  <a:cubicBezTo>
                    <a:pt x="459" y="288"/>
                    <a:pt x="451" y="269"/>
                    <a:pt x="448" y="251"/>
                  </a:cubicBezTo>
                  <a:cubicBezTo>
                    <a:pt x="446" y="234"/>
                    <a:pt x="449" y="219"/>
                    <a:pt x="458" y="205"/>
                  </a:cubicBezTo>
                  <a:cubicBezTo>
                    <a:pt x="467" y="192"/>
                    <a:pt x="481" y="181"/>
                    <a:pt x="500" y="173"/>
                  </a:cubicBezTo>
                  <a:cubicBezTo>
                    <a:pt x="519" y="166"/>
                    <a:pt x="543" y="161"/>
                    <a:pt x="571" y="160"/>
                  </a:cubicBezTo>
                  <a:cubicBezTo>
                    <a:pt x="572" y="160"/>
                    <a:pt x="573" y="160"/>
                    <a:pt x="574" y="160"/>
                  </a:cubicBezTo>
                  <a:cubicBezTo>
                    <a:pt x="576" y="160"/>
                    <a:pt x="577" y="160"/>
                    <a:pt x="578" y="160"/>
                  </a:cubicBezTo>
                  <a:cubicBezTo>
                    <a:pt x="579" y="160"/>
                    <a:pt x="580" y="160"/>
                    <a:pt x="582" y="160"/>
                  </a:cubicBezTo>
                  <a:cubicBezTo>
                    <a:pt x="583" y="160"/>
                    <a:pt x="584" y="160"/>
                    <a:pt x="585" y="160"/>
                  </a:cubicBezTo>
                  <a:cubicBezTo>
                    <a:pt x="455" y="0"/>
                    <a:pt x="455" y="0"/>
                    <a:pt x="4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67">
              <a:extLst>
                <a:ext uri="{FF2B5EF4-FFF2-40B4-BE49-F238E27FC236}">
                  <a16:creationId xmlns:a16="http://schemas.microsoft.com/office/drawing/2014/main" id="{251D21B8-7155-4158-B4D0-2981D331D847}"/>
                </a:ext>
              </a:extLst>
            </p:cNvPr>
            <p:cNvSpPr>
              <a:spLocks/>
            </p:cNvSpPr>
            <p:nvPr/>
          </p:nvSpPr>
          <p:spPr bwMode="auto">
            <a:xfrm>
              <a:off x="7807863" y="1736223"/>
              <a:ext cx="1094260" cy="862926"/>
            </a:xfrm>
            <a:custGeom>
              <a:avLst/>
              <a:gdLst>
                <a:gd name="T0" fmla="*/ 399 w 631"/>
                <a:gd name="T1" fmla="*/ 0 h 434"/>
                <a:gd name="T2" fmla="*/ 4 w 631"/>
                <a:gd name="T3" fmla="*/ 7 h 434"/>
                <a:gd name="T4" fmla="*/ 137 w 631"/>
                <a:gd name="T5" fmla="*/ 168 h 434"/>
                <a:gd name="T6" fmla="*/ 150 w 631"/>
                <a:gd name="T7" fmla="*/ 184 h 434"/>
                <a:gd name="T8" fmla="*/ 143 w 631"/>
                <a:gd name="T9" fmla="*/ 184 h 434"/>
                <a:gd name="T10" fmla="*/ 137 w 631"/>
                <a:gd name="T11" fmla="*/ 183 h 434"/>
                <a:gd name="T12" fmla="*/ 131 w 631"/>
                <a:gd name="T13" fmla="*/ 183 h 434"/>
                <a:gd name="T14" fmla="*/ 124 w 631"/>
                <a:gd name="T15" fmla="*/ 183 h 434"/>
                <a:gd name="T16" fmla="*/ 121 w 631"/>
                <a:gd name="T17" fmla="*/ 183 h 434"/>
                <a:gd name="T18" fmla="*/ 117 w 631"/>
                <a:gd name="T19" fmla="*/ 183 h 434"/>
                <a:gd name="T20" fmla="*/ 113 w 631"/>
                <a:gd name="T21" fmla="*/ 183 h 434"/>
                <a:gd name="T22" fmla="*/ 110 w 631"/>
                <a:gd name="T23" fmla="*/ 183 h 434"/>
                <a:gd name="T24" fmla="*/ 48 w 631"/>
                <a:gd name="T25" fmla="*/ 195 h 434"/>
                <a:gd name="T26" fmla="*/ 11 w 631"/>
                <a:gd name="T27" fmla="*/ 223 h 434"/>
                <a:gd name="T28" fmla="*/ 2 w 631"/>
                <a:gd name="T29" fmla="*/ 264 h 434"/>
                <a:gd name="T30" fmla="*/ 26 w 631"/>
                <a:gd name="T31" fmla="*/ 314 h 434"/>
                <a:gd name="T32" fmla="*/ 79 w 631"/>
                <a:gd name="T33" fmla="*/ 363 h 434"/>
                <a:gd name="T34" fmla="*/ 152 w 631"/>
                <a:gd name="T35" fmla="*/ 402 h 434"/>
                <a:gd name="T36" fmla="*/ 233 w 631"/>
                <a:gd name="T37" fmla="*/ 426 h 434"/>
                <a:gd name="T38" fmla="*/ 313 w 631"/>
                <a:gd name="T39" fmla="*/ 432 h 434"/>
                <a:gd name="T40" fmla="*/ 375 w 631"/>
                <a:gd name="T41" fmla="*/ 418 h 434"/>
                <a:gd name="T42" fmla="*/ 408 w 631"/>
                <a:gd name="T43" fmla="*/ 387 h 434"/>
                <a:gd name="T44" fmla="*/ 413 w 631"/>
                <a:gd name="T45" fmla="*/ 345 h 434"/>
                <a:gd name="T46" fmla="*/ 386 w 631"/>
                <a:gd name="T47" fmla="*/ 297 h 434"/>
                <a:gd name="T48" fmla="*/ 384 w 631"/>
                <a:gd name="T49" fmla="*/ 295 h 434"/>
                <a:gd name="T50" fmla="*/ 382 w 631"/>
                <a:gd name="T51" fmla="*/ 293 h 434"/>
                <a:gd name="T52" fmla="*/ 380 w 631"/>
                <a:gd name="T53" fmla="*/ 291 h 434"/>
                <a:gd name="T54" fmla="*/ 379 w 631"/>
                <a:gd name="T55" fmla="*/ 289 h 434"/>
                <a:gd name="T56" fmla="*/ 375 w 631"/>
                <a:gd name="T57" fmla="*/ 284 h 434"/>
                <a:gd name="T58" fmla="*/ 370 w 631"/>
                <a:gd name="T59" fmla="*/ 280 h 434"/>
                <a:gd name="T60" fmla="*/ 366 w 631"/>
                <a:gd name="T61" fmla="*/ 276 h 434"/>
                <a:gd name="T62" fmla="*/ 362 w 631"/>
                <a:gd name="T63" fmla="*/ 272 h 434"/>
                <a:gd name="T64" fmla="*/ 385 w 631"/>
                <a:gd name="T65" fmla="*/ 271 h 434"/>
                <a:gd name="T66" fmla="*/ 631 w 631"/>
                <a:gd name="T67" fmla="*/ 260 h 434"/>
                <a:gd name="T68" fmla="*/ 399 w 631"/>
                <a:gd name="T69"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1" h="434">
                  <a:moveTo>
                    <a:pt x="399" y="0"/>
                  </a:moveTo>
                  <a:cubicBezTo>
                    <a:pt x="4" y="7"/>
                    <a:pt x="4" y="7"/>
                    <a:pt x="4" y="7"/>
                  </a:cubicBezTo>
                  <a:cubicBezTo>
                    <a:pt x="137" y="168"/>
                    <a:pt x="137" y="168"/>
                    <a:pt x="137" y="168"/>
                  </a:cubicBezTo>
                  <a:cubicBezTo>
                    <a:pt x="150" y="184"/>
                    <a:pt x="150" y="184"/>
                    <a:pt x="150" y="184"/>
                  </a:cubicBezTo>
                  <a:cubicBezTo>
                    <a:pt x="148" y="184"/>
                    <a:pt x="145" y="184"/>
                    <a:pt x="143" y="184"/>
                  </a:cubicBezTo>
                  <a:cubicBezTo>
                    <a:pt x="141" y="184"/>
                    <a:pt x="139" y="184"/>
                    <a:pt x="137" y="183"/>
                  </a:cubicBezTo>
                  <a:cubicBezTo>
                    <a:pt x="135" y="183"/>
                    <a:pt x="133" y="183"/>
                    <a:pt x="131" y="183"/>
                  </a:cubicBezTo>
                  <a:cubicBezTo>
                    <a:pt x="128" y="183"/>
                    <a:pt x="126" y="183"/>
                    <a:pt x="124" y="183"/>
                  </a:cubicBezTo>
                  <a:cubicBezTo>
                    <a:pt x="123" y="183"/>
                    <a:pt x="122" y="183"/>
                    <a:pt x="121" y="183"/>
                  </a:cubicBezTo>
                  <a:cubicBezTo>
                    <a:pt x="119" y="183"/>
                    <a:pt x="118" y="183"/>
                    <a:pt x="117" y="183"/>
                  </a:cubicBezTo>
                  <a:cubicBezTo>
                    <a:pt x="116" y="183"/>
                    <a:pt x="115" y="183"/>
                    <a:pt x="113" y="183"/>
                  </a:cubicBezTo>
                  <a:cubicBezTo>
                    <a:pt x="112" y="183"/>
                    <a:pt x="111" y="183"/>
                    <a:pt x="110" y="183"/>
                  </a:cubicBezTo>
                  <a:cubicBezTo>
                    <a:pt x="85" y="184"/>
                    <a:pt x="64" y="188"/>
                    <a:pt x="48" y="195"/>
                  </a:cubicBezTo>
                  <a:cubicBezTo>
                    <a:pt x="31" y="202"/>
                    <a:pt x="18" y="211"/>
                    <a:pt x="11" y="223"/>
                  </a:cubicBezTo>
                  <a:cubicBezTo>
                    <a:pt x="3" y="235"/>
                    <a:pt x="0" y="249"/>
                    <a:pt x="2" y="264"/>
                  </a:cubicBezTo>
                  <a:cubicBezTo>
                    <a:pt x="4" y="279"/>
                    <a:pt x="12" y="296"/>
                    <a:pt x="26" y="314"/>
                  </a:cubicBezTo>
                  <a:cubicBezTo>
                    <a:pt x="39" y="331"/>
                    <a:pt x="58" y="348"/>
                    <a:pt x="79" y="363"/>
                  </a:cubicBezTo>
                  <a:cubicBezTo>
                    <a:pt x="101" y="378"/>
                    <a:pt x="126" y="391"/>
                    <a:pt x="152" y="402"/>
                  </a:cubicBezTo>
                  <a:cubicBezTo>
                    <a:pt x="178" y="413"/>
                    <a:pt x="206" y="421"/>
                    <a:pt x="233" y="426"/>
                  </a:cubicBezTo>
                  <a:cubicBezTo>
                    <a:pt x="260" y="432"/>
                    <a:pt x="287" y="434"/>
                    <a:pt x="313" y="432"/>
                  </a:cubicBezTo>
                  <a:cubicBezTo>
                    <a:pt x="338" y="431"/>
                    <a:pt x="358" y="426"/>
                    <a:pt x="375" y="418"/>
                  </a:cubicBezTo>
                  <a:cubicBezTo>
                    <a:pt x="391" y="410"/>
                    <a:pt x="402" y="400"/>
                    <a:pt x="408" y="387"/>
                  </a:cubicBezTo>
                  <a:cubicBezTo>
                    <a:pt x="415" y="375"/>
                    <a:pt x="416" y="361"/>
                    <a:pt x="413" y="345"/>
                  </a:cubicBezTo>
                  <a:cubicBezTo>
                    <a:pt x="409" y="330"/>
                    <a:pt x="400" y="314"/>
                    <a:pt x="386" y="297"/>
                  </a:cubicBezTo>
                  <a:cubicBezTo>
                    <a:pt x="385" y="296"/>
                    <a:pt x="385" y="295"/>
                    <a:pt x="384" y="295"/>
                  </a:cubicBezTo>
                  <a:cubicBezTo>
                    <a:pt x="383" y="294"/>
                    <a:pt x="383" y="293"/>
                    <a:pt x="382" y="293"/>
                  </a:cubicBezTo>
                  <a:cubicBezTo>
                    <a:pt x="382" y="292"/>
                    <a:pt x="381" y="291"/>
                    <a:pt x="380" y="291"/>
                  </a:cubicBezTo>
                  <a:cubicBezTo>
                    <a:pt x="380" y="290"/>
                    <a:pt x="379" y="289"/>
                    <a:pt x="379" y="289"/>
                  </a:cubicBezTo>
                  <a:cubicBezTo>
                    <a:pt x="377" y="287"/>
                    <a:pt x="376" y="286"/>
                    <a:pt x="375" y="284"/>
                  </a:cubicBezTo>
                  <a:cubicBezTo>
                    <a:pt x="373" y="283"/>
                    <a:pt x="372" y="282"/>
                    <a:pt x="370" y="280"/>
                  </a:cubicBezTo>
                  <a:cubicBezTo>
                    <a:pt x="369" y="279"/>
                    <a:pt x="368" y="278"/>
                    <a:pt x="366" y="276"/>
                  </a:cubicBezTo>
                  <a:cubicBezTo>
                    <a:pt x="365" y="275"/>
                    <a:pt x="363" y="274"/>
                    <a:pt x="362" y="272"/>
                  </a:cubicBezTo>
                  <a:cubicBezTo>
                    <a:pt x="385" y="271"/>
                    <a:pt x="385" y="271"/>
                    <a:pt x="385" y="271"/>
                  </a:cubicBezTo>
                  <a:cubicBezTo>
                    <a:pt x="631" y="260"/>
                    <a:pt x="631" y="260"/>
                    <a:pt x="631" y="260"/>
                  </a:cubicBezTo>
                  <a:cubicBezTo>
                    <a:pt x="399" y="0"/>
                    <a:pt x="399" y="0"/>
                    <a:pt x="399" y="0"/>
                  </a:cubicBezTo>
                  <a:close/>
                </a:path>
              </a:pathLst>
            </a:custGeom>
            <a:gradFill flip="none" rotWithShape="1">
              <a:gsLst>
                <a:gs pos="51000">
                  <a:schemeClr val="accent2">
                    <a:lumMod val="40000"/>
                    <a:lumOff val="60000"/>
                  </a:schemeClr>
                </a:gs>
                <a:gs pos="0">
                  <a:schemeClr val="accent2">
                    <a:lumMod val="20000"/>
                    <a:lumOff val="80000"/>
                  </a:schemeClr>
                </a:gs>
                <a:gs pos="100000">
                  <a:schemeClr val="accent2"/>
                </a:gs>
              </a:gsLst>
              <a:lin ang="2700000" scaled="1"/>
              <a:tileRect/>
            </a:gradFill>
            <a:ln>
              <a:noFill/>
            </a:ln>
          </p:spPr>
          <p:txBody>
            <a:bodyPr/>
            <a:lstStyle/>
            <a:p>
              <a:pPr>
                <a:defRPr/>
              </a:pPr>
              <a:endParaRPr lang="id-ID"/>
            </a:p>
          </p:txBody>
        </p:sp>
        <p:sp>
          <p:nvSpPr>
            <p:cNvPr id="31" name="Freeform 68">
              <a:extLst>
                <a:ext uri="{FF2B5EF4-FFF2-40B4-BE49-F238E27FC236}">
                  <a16:creationId xmlns:a16="http://schemas.microsoft.com/office/drawing/2014/main" id="{650D060A-8EDD-4731-B6C2-BBBAA421112F}"/>
                </a:ext>
              </a:extLst>
            </p:cNvPr>
            <p:cNvSpPr>
              <a:spLocks/>
            </p:cNvSpPr>
            <p:nvPr/>
          </p:nvSpPr>
          <p:spPr bwMode="auto">
            <a:xfrm>
              <a:off x="7821360" y="1751717"/>
              <a:ext cx="1050656" cy="830746"/>
            </a:xfrm>
            <a:custGeom>
              <a:avLst/>
              <a:gdLst>
                <a:gd name="T0" fmla="*/ 2147483646 w 606"/>
                <a:gd name="T1" fmla="*/ 2147483646 h 417"/>
                <a:gd name="T2" fmla="*/ 2147483646 w 606"/>
                <a:gd name="T3" fmla="*/ 2147483646 h 417"/>
                <a:gd name="T4" fmla="*/ 2147483646 w 606"/>
                <a:gd name="T5" fmla="*/ 2147483646 h 417"/>
                <a:gd name="T6" fmla="*/ 2147483646 w 606"/>
                <a:gd name="T7" fmla="*/ 2147483646 h 417"/>
                <a:gd name="T8" fmla="*/ 2147483646 w 606"/>
                <a:gd name="T9" fmla="*/ 2147483646 h 417"/>
                <a:gd name="T10" fmla="*/ 2147483646 w 606"/>
                <a:gd name="T11" fmla="*/ 2147483646 h 417"/>
                <a:gd name="T12" fmla="*/ 2147483646 w 606"/>
                <a:gd name="T13" fmla="*/ 2147483646 h 417"/>
                <a:gd name="T14" fmla="*/ 2147483646 w 606"/>
                <a:gd name="T15" fmla="*/ 2147483646 h 417"/>
                <a:gd name="T16" fmla="*/ 2147483646 w 606"/>
                <a:gd name="T17" fmla="*/ 2147483646 h 417"/>
                <a:gd name="T18" fmla="*/ 2147483646 w 606"/>
                <a:gd name="T19" fmla="*/ 2147483646 h 417"/>
                <a:gd name="T20" fmla="*/ 2147483646 w 606"/>
                <a:gd name="T21" fmla="*/ 2147483646 h 417"/>
                <a:gd name="T22" fmla="*/ 2147483646 w 606"/>
                <a:gd name="T23" fmla="*/ 2147483646 h 417"/>
                <a:gd name="T24" fmla="*/ 2147483646 w 606"/>
                <a:gd name="T25" fmla="*/ 2147483646 h 417"/>
                <a:gd name="T26" fmla="*/ 2147483646 w 606"/>
                <a:gd name="T27" fmla="*/ 2147483646 h 417"/>
                <a:gd name="T28" fmla="*/ 2147483646 w 606"/>
                <a:gd name="T29" fmla="*/ 2147483646 h 417"/>
                <a:gd name="T30" fmla="*/ 2147483646 w 606"/>
                <a:gd name="T31" fmla="*/ 2147483646 h 417"/>
                <a:gd name="T32" fmla="*/ 2147483646 w 606"/>
                <a:gd name="T33" fmla="*/ 2147483646 h 417"/>
                <a:gd name="T34" fmla="*/ 2147483646 w 606"/>
                <a:gd name="T35" fmla="*/ 2147483646 h 417"/>
                <a:gd name="T36" fmla="*/ 2147483646 w 606"/>
                <a:gd name="T37" fmla="*/ 0 h 417"/>
                <a:gd name="T38" fmla="*/ 2147483646 w 606"/>
                <a:gd name="T39" fmla="*/ 2147483646 h 417"/>
                <a:gd name="T40" fmla="*/ 2147483646 w 606"/>
                <a:gd name="T41" fmla="*/ 2147483646 h 417"/>
                <a:gd name="T42" fmla="*/ 2147483646 w 606"/>
                <a:gd name="T43" fmla="*/ 2147483646 h 417"/>
                <a:gd name="T44" fmla="*/ 2147483646 w 606"/>
                <a:gd name="T45" fmla="*/ 2147483646 h 417"/>
                <a:gd name="T46" fmla="*/ 2147483646 w 606"/>
                <a:gd name="T47" fmla="*/ 2147483646 h 417"/>
                <a:gd name="T48" fmla="*/ 2147483646 w 606"/>
                <a:gd name="T49" fmla="*/ 2147483646 h 417"/>
                <a:gd name="T50" fmla="*/ 2147483646 w 606"/>
                <a:gd name="T51" fmla="*/ 2147483646 h 417"/>
                <a:gd name="T52" fmla="*/ 2147483646 w 606"/>
                <a:gd name="T53" fmla="*/ 2147483646 h 417"/>
                <a:gd name="T54" fmla="*/ 2147483646 w 606"/>
                <a:gd name="T55" fmla="*/ 2147483646 h 417"/>
                <a:gd name="T56" fmla="*/ 2147483646 w 606"/>
                <a:gd name="T57" fmla="*/ 2147483646 h 417"/>
                <a:gd name="T58" fmla="*/ 2147483646 w 606"/>
                <a:gd name="T59" fmla="*/ 2147483646 h 417"/>
                <a:gd name="T60" fmla="*/ 2147483646 w 606"/>
                <a:gd name="T61" fmla="*/ 2147483646 h 417"/>
                <a:gd name="T62" fmla="*/ 2147483646 w 606"/>
                <a:gd name="T63" fmla="*/ 2147483646 h 417"/>
                <a:gd name="T64" fmla="*/ 2147483646 w 606"/>
                <a:gd name="T65" fmla="*/ 2147483646 h 4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06" h="417">
                  <a:moveTo>
                    <a:pt x="289" y="417"/>
                  </a:moveTo>
                  <a:cubicBezTo>
                    <a:pt x="269" y="417"/>
                    <a:pt x="248" y="415"/>
                    <a:pt x="227" y="410"/>
                  </a:cubicBezTo>
                  <a:cubicBezTo>
                    <a:pt x="200" y="405"/>
                    <a:pt x="173" y="397"/>
                    <a:pt x="147" y="386"/>
                  </a:cubicBezTo>
                  <a:cubicBezTo>
                    <a:pt x="121" y="375"/>
                    <a:pt x="97" y="363"/>
                    <a:pt x="76" y="348"/>
                  </a:cubicBezTo>
                  <a:cubicBezTo>
                    <a:pt x="54" y="333"/>
                    <a:pt x="37" y="317"/>
                    <a:pt x="24" y="301"/>
                  </a:cubicBezTo>
                  <a:cubicBezTo>
                    <a:pt x="12" y="285"/>
                    <a:pt x="4" y="269"/>
                    <a:pt x="2" y="255"/>
                  </a:cubicBezTo>
                  <a:cubicBezTo>
                    <a:pt x="0" y="242"/>
                    <a:pt x="3" y="230"/>
                    <a:pt x="9" y="220"/>
                  </a:cubicBezTo>
                  <a:cubicBezTo>
                    <a:pt x="16" y="209"/>
                    <a:pt x="28" y="201"/>
                    <a:pt x="43" y="194"/>
                  </a:cubicBezTo>
                  <a:cubicBezTo>
                    <a:pt x="59" y="188"/>
                    <a:pt x="79" y="184"/>
                    <a:pt x="102" y="183"/>
                  </a:cubicBezTo>
                  <a:cubicBezTo>
                    <a:pt x="111" y="183"/>
                    <a:pt x="111" y="183"/>
                    <a:pt x="111" y="183"/>
                  </a:cubicBezTo>
                  <a:cubicBezTo>
                    <a:pt x="111" y="183"/>
                    <a:pt x="115" y="183"/>
                    <a:pt x="116" y="183"/>
                  </a:cubicBezTo>
                  <a:cubicBezTo>
                    <a:pt x="118" y="183"/>
                    <a:pt x="120" y="183"/>
                    <a:pt x="122" y="183"/>
                  </a:cubicBezTo>
                  <a:cubicBezTo>
                    <a:pt x="124" y="183"/>
                    <a:pt x="126" y="183"/>
                    <a:pt x="128" y="184"/>
                  </a:cubicBezTo>
                  <a:cubicBezTo>
                    <a:pt x="134" y="184"/>
                    <a:pt x="134" y="184"/>
                    <a:pt x="134" y="184"/>
                  </a:cubicBezTo>
                  <a:cubicBezTo>
                    <a:pt x="137" y="184"/>
                    <a:pt x="139" y="184"/>
                    <a:pt x="141" y="185"/>
                  </a:cubicBezTo>
                  <a:cubicBezTo>
                    <a:pt x="161" y="187"/>
                    <a:pt x="161" y="187"/>
                    <a:pt x="161" y="187"/>
                  </a:cubicBezTo>
                  <a:cubicBezTo>
                    <a:pt x="135" y="155"/>
                    <a:pt x="135" y="155"/>
                    <a:pt x="135" y="155"/>
                  </a:cubicBezTo>
                  <a:cubicBezTo>
                    <a:pt x="13" y="7"/>
                    <a:pt x="13" y="7"/>
                    <a:pt x="13" y="7"/>
                  </a:cubicBezTo>
                  <a:cubicBezTo>
                    <a:pt x="387" y="0"/>
                    <a:pt x="387" y="0"/>
                    <a:pt x="387" y="0"/>
                  </a:cubicBezTo>
                  <a:cubicBezTo>
                    <a:pt x="606" y="245"/>
                    <a:pt x="606" y="245"/>
                    <a:pt x="606" y="245"/>
                  </a:cubicBezTo>
                  <a:cubicBezTo>
                    <a:pt x="333" y="257"/>
                    <a:pt x="333" y="257"/>
                    <a:pt x="333" y="257"/>
                  </a:cubicBezTo>
                  <a:cubicBezTo>
                    <a:pt x="348" y="271"/>
                    <a:pt x="348" y="271"/>
                    <a:pt x="348" y="271"/>
                  </a:cubicBezTo>
                  <a:cubicBezTo>
                    <a:pt x="350" y="272"/>
                    <a:pt x="351" y="273"/>
                    <a:pt x="353" y="274"/>
                  </a:cubicBezTo>
                  <a:cubicBezTo>
                    <a:pt x="357" y="278"/>
                    <a:pt x="357" y="278"/>
                    <a:pt x="357" y="278"/>
                  </a:cubicBezTo>
                  <a:cubicBezTo>
                    <a:pt x="361" y="282"/>
                    <a:pt x="361" y="282"/>
                    <a:pt x="361" y="282"/>
                  </a:cubicBezTo>
                  <a:cubicBezTo>
                    <a:pt x="362" y="283"/>
                    <a:pt x="365" y="287"/>
                    <a:pt x="365" y="287"/>
                  </a:cubicBezTo>
                  <a:cubicBezTo>
                    <a:pt x="370" y="292"/>
                    <a:pt x="370" y="292"/>
                    <a:pt x="370" y="292"/>
                  </a:cubicBezTo>
                  <a:cubicBezTo>
                    <a:pt x="372" y="294"/>
                    <a:pt x="372" y="294"/>
                    <a:pt x="372" y="294"/>
                  </a:cubicBezTo>
                  <a:cubicBezTo>
                    <a:pt x="385" y="309"/>
                    <a:pt x="393" y="325"/>
                    <a:pt x="397" y="339"/>
                  </a:cubicBezTo>
                  <a:cubicBezTo>
                    <a:pt x="400" y="353"/>
                    <a:pt x="399" y="365"/>
                    <a:pt x="393" y="376"/>
                  </a:cubicBezTo>
                  <a:cubicBezTo>
                    <a:pt x="387" y="387"/>
                    <a:pt x="377" y="396"/>
                    <a:pt x="363" y="403"/>
                  </a:cubicBezTo>
                  <a:cubicBezTo>
                    <a:pt x="347" y="410"/>
                    <a:pt x="328" y="415"/>
                    <a:pt x="304" y="416"/>
                  </a:cubicBezTo>
                  <a:cubicBezTo>
                    <a:pt x="299" y="417"/>
                    <a:pt x="294" y="417"/>
                    <a:pt x="289" y="417"/>
                  </a:cubicBezTo>
                  <a:close/>
                </a:path>
              </a:pathLst>
            </a:custGeom>
            <a:solidFill>
              <a:srgbClr val="00B050"/>
            </a:solidFill>
            <a:ln w="9525">
              <a:solidFill>
                <a:srgbClr val="00B050"/>
              </a:solidFill>
              <a:round/>
              <a:headEnd/>
              <a:tailEnd/>
            </a:ln>
          </p:spPr>
          <p:txBody>
            <a:bodyPr/>
            <a:lstStyle/>
            <a:p>
              <a:endParaRPr lang="zh-CN" altLang="en-US"/>
            </a:p>
          </p:txBody>
        </p:sp>
        <p:sp>
          <p:nvSpPr>
            <p:cNvPr id="32" name="Freeform 69">
              <a:extLst>
                <a:ext uri="{FF2B5EF4-FFF2-40B4-BE49-F238E27FC236}">
                  <a16:creationId xmlns:a16="http://schemas.microsoft.com/office/drawing/2014/main" id="{44A8B85A-52EF-4629-9623-BB5279B5C96E}"/>
                </a:ext>
              </a:extLst>
            </p:cNvPr>
            <p:cNvSpPr>
              <a:spLocks/>
            </p:cNvSpPr>
            <p:nvPr/>
          </p:nvSpPr>
          <p:spPr bwMode="auto">
            <a:xfrm>
              <a:off x="7254504" y="3078287"/>
              <a:ext cx="2118960" cy="1846233"/>
            </a:xfrm>
            <a:custGeom>
              <a:avLst/>
              <a:gdLst>
                <a:gd name="T0" fmla="*/ 2147483646 w 1222"/>
                <a:gd name="T1" fmla="*/ 0 h 927"/>
                <a:gd name="T2" fmla="*/ 2147483646 w 1222"/>
                <a:gd name="T3" fmla="*/ 2147483646 h 927"/>
                <a:gd name="T4" fmla="*/ 2147483646 w 1222"/>
                <a:gd name="T5" fmla="*/ 2147483646 h 927"/>
                <a:gd name="T6" fmla="*/ 2147483646 w 1222"/>
                <a:gd name="T7" fmla="*/ 2147483646 h 927"/>
                <a:gd name="T8" fmla="*/ 2147483646 w 1222"/>
                <a:gd name="T9" fmla="*/ 2147483646 h 927"/>
                <a:gd name="T10" fmla="*/ 2147483646 w 1222"/>
                <a:gd name="T11" fmla="*/ 2147483646 h 927"/>
                <a:gd name="T12" fmla="*/ 2147483646 w 1222"/>
                <a:gd name="T13" fmla="*/ 2147483646 h 927"/>
                <a:gd name="T14" fmla="*/ 2147483646 w 1222"/>
                <a:gd name="T15" fmla="*/ 2147483646 h 927"/>
                <a:gd name="T16" fmla="*/ 2147483646 w 1222"/>
                <a:gd name="T17" fmla="*/ 2147483646 h 927"/>
                <a:gd name="T18" fmla="*/ 2147483646 w 1222"/>
                <a:gd name="T19" fmla="*/ 2147483646 h 927"/>
                <a:gd name="T20" fmla="*/ 2147483646 w 1222"/>
                <a:gd name="T21" fmla="*/ 2147483646 h 927"/>
                <a:gd name="T22" fmla="*/ 2147483646 w 1222"/>
                <a:gd name="T23" fmla="*/ 2147483646 h 927"/>
                <a:gd name="T24" fmla="*/ 2147483646 w 1222"/>
                <a:gd name="T25" fmla="*/ 2147483646 h 927"/>
                <a:gd name="T26" fmla="*/ 2147483646 w 1222"/>
                <a:gd name="T27" fmla="*/ 2147483646 h 927"/>
                <a:gd name="T28" fmla="*/ 2147483646 w 1222"/>
                <a:gd name="T29" fmla="*/ 2147483646 h 927"/>
                <a:gd name="T30" fmla="*/ 2147483646 w 1222"/>
                <a:gd name="T31" fmla="*/ 2147483646 h 927"/>
                <a:gd name="T32" fmla="*/ 2147483646 w 1222"/>
                <a:gd name="T33" fmla="*/ 2147483646 h 927"/>
                <a:gd name="T34" fmla="*/ 2147483646 w 1222"/>
                <a:gd name="T35" fmla="*/ 2147483646 h 927"/>
                <a:gd name="T36" fmla="*/ 2147483646 w 1222"/>
                <a:gd name="T37" fmla="*/ 2147483646 h 927"/>
                <a:gd name="T38" fmla="*/ 2147483646 w 1222"/>
                <a:gd name="T39" fmla="*/ 2147483646 h 927"/>
                <a:gd name="T40" fmla="*/ 2147483646 w 1222"/>
                <a:gd name="T41" fmla="*/ 2147483646 h 927"/>
                <a:gd name="T42" fmla="*/ 2147483646 w 1222"/>
                <a:gd name="T43" fmla="*/ 2147483646 h 927"/>
                <a:gd name="T44" fmla="*/ 2147483646 w 1222"/>
                <a:gd name="T45" fmla="*/ 2147483646 h 927"/>
                <a:gd name="T46" fmla="*/ 2147483646 w 1222"/>
                <a:gd name="T47" fmla="*/ 2147483646 h 927"/>
                <a:gd name="T48" fmla="*/ 0 w 1222"/>
                <a:gd name="T49" fmla="*/ 2147483646 h 927"/>
                <a:gd name="T50" fmla="*/ 2147483646 w 1222"/>
                <a:gd name="T51" fmla="*/ 2147483646 h 927"/>
                <a:gd name="T52" fmla="*/ 2147483646 w 1222"/>
                <a:gd name="T53" fmla="*/ 0 h 9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22" h="927">
                  <a:moveTo>
                    <a:pt x="1222" y="0"/>
                  </a:moveTo>
                  <a:cubicBezTo>
                    <a:pt x="1037" y="412"/>
                    <a:pt x="1037" y="412"/>
                    <a:pt x="1037" y="412"/>
                  </a:cubicBezTo>
                  <a:cubicBezTo>
                    <a:pt x="804" y="441"/>
                    <a:pt x="804" y="441"/>
                    <a:pt x="804" y="441"/>
                  </a:cubicBezTo>
                  <a:cubicBezTo>
                    <a:pt x="805" y="440"/>
                    <a:pt x="805" y="439"/>
                    <a:pt x="806" y="437"/>
                  </a:cubicBezTo>
                  <a:cubicBezTo>
                    <a:pt x="807" y="436"/>
                    <a:pt x="807" y="435"/>
                    <a:pt x="808" y="434"/>
                  </a:cubicBezTo>
                  <a:cubicBezTo>
                    <a:pt x="808" y="433"/>
                    <a:pt x="809" y="432"/>
                    <a:pt x="809" y="431"/>
                  </a:cubicBezTo>
                  <a:cubicBezTo>
                    <a:pt x="810" y="430"/>
                    <a:pt x="810" y="429"/>
                    <a:pt x="810" y="428"/>
                  </a:cubicBezTo>
                  <a:cubicBezTo>
                    <a:pt x="821" y="402"/>
                    <a:pt x="826" y="379"/>
                    <a:pt x="825" y="358"/>
                  </a:cubicBezTo>
                  <a:cubicBezTo>
                    <a:pt x="825" y="337"/>
                    <a:pt x="819" y="318"/>
                    <a:pt x="808" y="303"/>
                  </a:cubicBezTo>
                  <a:cubicBezTo>
                    <a:pt x="797" y="288"/>
                    <a:pt x="781" y="276"/>
                    <a:pt x="761" y="269"/>
                  </a:cubicBezTo>
                  <a:cubicBezTo>
                    <a:pt x="740" y="262"/>
                    <a:pt x="716" y="259"/>
                    <a:pt x="687" y="262"/>
                  </a:cubicBezTo>
                  <a:cubicBezTo>
                    <a:pt x="659" y="265"/>
                    <a:pt x="630" y="273"/>
                    <a:pt x="601" y="286"/>
                  </a:cubicBezTo>
                  <a:cubicBezTo>
                    <a:pt x="572" y="298"/>
                    <a:pt x="544" y="315"/>
                    <a:pt x="518" y="335"/>
                  </a:cubicBezTo>
                  <a:cubicBezTo>
                    <a:pt x="492" y="354"/>
                    <a:pt x="468" y="377"/>
                    <a:pt x="449" y="401"/>
                  </a:cubicBezTo>
                  <a:cubicBezTo>
                    <a:pt x="429" y="425"/>
                    <a:pt x="414" y="451"/>
                    <a:pt x="404" y="477"/>
                  </a:cubicBezTo>
                  <a:cubicBezTo>
                    <a:pt x="394" y="503"/>
                    <a:pt x="391" y="527"/>
                    <a:pt x="393" y="548"/>
                  </a:cubicBezTo>
                  <a:cubicBezTo>
                    <a:pt x="395" y="569"/>
                    <a:pt x="403" y="587"/>
                    <a:pt x="415" y="601"/>
                  </a:cubicBezTo>
                  <a:cubicBezTo>
                    <a:pt x="428" y="615"/>
                    <a:pt x="445" y="625"/>
                    <a:pt x="465" y="631"/>
                  </a:cubicBezTo>
                  <a:cubicBezTo>
                    <a:pt x="486" y="637"/>
                    <a:pt x="511" y="638"/>
                    <a:pt x="538" y="634"/>
                  </a:cubicBezTo>
                  <a:cubicBezTo>
                    <a:pt x="539" y="634"/>
                    <a:pt x="540" y="634"/>
                    <a:pt x="541" y="634"/>
                  </a:cubicBezTo>
                  <a:cubicBezTo>
                    <a:pt x="542" y="633"/>
                    <a:pt x="543" y="633"/>
                    <a:pt x="544" y="633"/>
                  </a:cubicBezTo>
                  <a:cubicBezTo>
                    <a:pt x="545" y="633"/>
                    <a:pt x="546" y="633"/>
                    <a:pt x="547" y="633"/>
                  </a:cubicBezTo>
                  <a:cubicBezTo>
                    <a:pt x="548" y="632"/>
                    <a:pt x="549" y="632"/>
                    <a:pt x="550" y="632"/>
                  </a:cubicBezTo>
                  <a:cubicBezTo>
                    <a:pt x="461" y="853"/>
                    <a:pt x="461" y="853"/>
                    <a:pt x="461" y="853"/>
                  </a:cubicBezTo>
                  <a:cubicBezTo>
                    <a:pt x="0" y="927"/>
                    <a:pt x="0" y="927"/>
                    <a:pt x="0" y="927"/>
                  </a:cubicBezTo>
                  <a:cubicBezTo>
                    <a:pt x="297" y="76"/>
                    <a:pt x="297" y="76"/>
                    <a:pt x="297" y="76"/>
                  </a:cubicBezTo>
                  <a:lnTo>
                    <a:pt x="12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70">
              <a:extLst>
                <a:ext uri="{FF2B5EF4-FFF2-40B4-BE49-F238E27FC236}">
                  <a16:creationId xmlns:a16="http://schemas.microsoft.com/office/drawing/2014/main" id="{720C2989-85B9-4E9A-A64C-4BCA24FFB704}"/>
                </a:ext>
              </a:extLst>
            </p:cNvPr>
            <p:cNvSpPr>
              <a:spLocks/>
            </p:cNvSpPr>
            <p:nvPr/>
          </p:nvSpPr>
          <p:spPr bwMode="auto">
            <a:xfrm>
              <a:off x="8084023" y="3888771"/>
              <a:ext cx="1060000" cy="1131100"/>
            </a:xfrm>
            <a:custGeom>
              <a:avLst/>
              <a:gdLst>
                <a:gd name="T0" fmla="*/ 261 w 611"/>
                <a:gd name="T1" fmla="*/ 3 h 568"/>
                <a:gd name="T2" fmla="*/ 185 w 611"/>
                <a:gd name="T3" fmla="*/ 24 h 568"/>
                <a:gd name="T4" fmla="*/ 112 w 611"/>
                <a:gd name="T5" fmla="*/ 67 h 568"/>
                <a:gd name="T6" fmla="*/ 51 w 611"/>
                <a:gd name="T7" fmla="*/ 125 h 568"/>
                <a:gd name="T8" fmla="*/ 12 w 611"/>
                <a:gd name="T9" fmla="*/ 192 h 568"/>
                <a:gd name="T10" fmla="*/ 2 w 611"/>
                <a:gd name="T11" fmla="*/ 255 h 568"/>
                <a:gd name="T12" fmla="*/ 21 w 611"/>
                <a:gd name="T13" fmla="*/ 301 h 568"/>
                <a:gd name="T14" fmla="*/ 65 w 611"/>
                <a:gd name="T15" fmla="*/ 328 h 568"/>
                <a:gd name="T16" fmla="*/ 130 w 611"/>
                <a:gd name="T17" fmla="*/ 331 h 568"/>
                <a:gd name="T18" fmla="*/ 133 w 611"/>
                <a:gd name="T19" fmla="*/ 331 h 568"/>
                <a:gd name="T20" fmla="*/ 136 w 611"/>
                <a:gd name="T21" fmla="*/ 330 h 568"/>
                <a:gd name="T22" fmla="*/ 139 w 611"/>
                <a:gd name="T23" fmla="*/ 330 h 568"/>
                <a:gd name="T24" fmla="*/ 142 w 611"/>
                <a:gd name="T25" fmla="*/ 329 h 568"/>
                <a:gd name="T26" fmla="*/ 148 w 611"/>
                <a:gd name="T27" fmla="*/ 328 h 568"/>
                <a:gd name="T28" fmla="*/ 154 w 611"/>
                <a:gd name="T29" fmla="*/ 326 h 568"/>
                <a:gd name="T30" fmla="*/ 160 w 611"/>
                <a:gd name="T31" fmla="*/ 325 h 568"/>
                <a:gd name="T32" fmla="*/ 166 w 611"/>
                <a:gd name="T33" fmla="*/ 323 h 568"/>
                <a:gd name="T34" fmla="*/ 158 w 611"/>
                <a:gd name="T35" fmla="*/ 344 h 568"/>
                <a:gd name="T36" fmla="*/ 67 w 611"/>
                <a:gd name="T37" fmla="*/ 568 h 568"/>
                <a:gd name="T38" fmla="*/ 452 w 611"/>
                <a:gd name="T39" fmla="*/ 506 h 568"/>
                <a:gd name="T40" fmla="*/ 611 w 611"/>
                <a:gd name="T41" fmla="*/ 151 h 568"/>
                <a:gd name="T42" fmla="*/ 375 w 611"/>
                <a:gd name="T43" fmla="*/ 180 h 568"/>
                <a:gd name="T44" fmla="*/ 352 w 611"/>
                <a:gd name="T45" fmla="*/ 183 h 568"/>
                <a:gd name="T46" fmla="*/ 355 w 611"/>
                <a:gd name="T47" fmla="*/ 178 h 568"/>
                <a:gd name="T48" fmla="*/ 359 w 611"/>
                <a:gd name="T49" fmla="*/ 173 h 568"/>
                <a:gd name="T50" fmla="*/ 362 w 611"/>
                <a:gd name="T51" fmla="*/ 167 h 568"/>
                <a:gd name="T52" fmla="*/ 364 w 611"/>
                <a:gd name="T53" fmla="*/ 162 h 568"/>
                <a:gd name="T54" fmla="*/ 366 w 611"/>
                <a:gd name="T55" fmla="*/ 158 h 568"/>
                <a:gd name="T56" fmla="*/ 368 w 611"/>
                <a:gd name="T57" fmla="*/ 155 h 568"/>
                <a:gd name="T58" fmla="*/ 369 w 611"/>
                <a:gd name="T59" fmla="*/ 152 h 568"/>
                <a:gd name="T60" fmla="*/ 370 w 611"/>
                <a:gd name="T61" fmla="*/ 149 h 568"/>
                <a:gd name="T62" fmla="*/ 383 w 611"/>
                <a:gd name="T63" fmla="*/ 87 h 568"/>
                <a:gd name="T64" fmla="*/ 368 w 611"/>
                <a:gd name="T65" fmla="*/ 39 h 568"/>
                <a:gd name="T66" fmla="*/ 326 w 611"/>
                <a:gd name="T67" fmla="*/ 9 h 568"/>
                <a:gd name="T68" fmla="*/ 261 w 611"/>
                <a:gd name="T69" fmla="*/ 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1" h="568">
                  <a:moveTo>
                    <a:pt x="261" y="3"/>
                  </a:moveTo>
                  <a:cubicBezTo>
                    <a:pt x="236" y="5"/>
                    <a:pt x="210" y="13"/>
                    <a:pt x="185" y="24"/>
                  </a:cubicBezTo>
                  <a:cubicBezTo>
                    <a:pt x="160" y="35"/>
                    <a:pt x="135" y="50"/>
                    <a:pt x="112" y="67"/>
                  </a:cubicBezTo>
                  <a:cubicBezTo>
                    <a:pt x="89" y="84"/>
                    <a:pt x="68" y="104"/>
                    <a:pt x="51" y="125"/>
                  </a:cubicBezTo>
                  <a:cubicBezTo>
                    <a:pt x="34" y="147"/>
                    <a:pt x="21" y="169"/>
                    <a:pt x="12" y="192"/>
                  </a:cubicBezTo>
                  <a:cubicBezTo>
                    <a:pt x="3" y="215"/>
                    <a:pt x="0" y="236"/>
                    <a:pt x="2" y="255"/>
                  </a:cubicBezTo>
                  <a:cubicBezTo>
                    <a:pt x="4" y="273"/>
                    <a:pt x="10" y="289"/>
                    <a:pt x="21" y="301"/>
                  </a:cubicBezTo>
                  <a:cubicBezTo>
                    <a:pt x="32" y="314"/>
                    <a:pt x="47" y="323"/>
                    <a:pt x="65" y="328"/>
                  </a:cubicBezTo>
                  <a:cubicBezTo>
                    <a:pt x="84" y="333"/>
                    <a:pt x="105" y="334"/>
                    <a:pt x="130" y="331"/>
                  </a:cubicBezTo>
                  <a:cubicBezTo>
                    <a:pt x="131" y="331"/>
                    <a:pt x="132" y="331"/>
                    <a:pt x="133" y="331"/>
                  </a:cubicBezTo>
                  <a:cubicBezTo>
                    <a:pt x="134" y="330"/>
                    <a:pt x="135" y="330"/>
                    <a:pt x="136" y="330"/>
                  </a:cubicBezTo>
                  <a:cubicBezTo>
                    <a:pt x="137" y="330"/>
                    <a:pt x="138" y="330"/>
                    <a:pt x="139" y="330"/>
                  </a:cubicBezTo>
                  <a:cubicBezTo>
                    <a:pt x="140" y="329"/>
                    <a:pt x="141" y="329"/>
                    <a:pt x="142" y="329"/>
                  </a:cubicBezTo>
                  <a:cubicBezTo>
                    <a:pt x="144" y="329"/>
                    <a:pt x="146" y="328"/>
                    <a:pt x="148" y="328"/>
                  </a:cubicBezTo>
                  <a:cubicBezTo>
                    <a:pt x="150" y="327"/>
                    <a:pt x="152" y="327"/>
                    <a:pt x="154" y="326"/>
                  </a:cubicBezTo>
                  <a:cubicBezTo>
                    <a:pt x="156" y="326"/>
                    <a:pt x="158" y="325"/>
                    <a:pt x="160" y="325"/>
                  </a:cubicBezTo>
                  <a:cubicBezTo>
                    <a:pt x="162" y="324"/>
                    <a:pt x="164" y="324"/>
                    <a:pt x="166" y="323"/>
                  </a:cubicBezTo>
                  <a:cubicBezTo>
                    <a:pt x="158" y="344"/>
                    <a:pt x="158" y="344"/>
                    <a:pt x="158" y="344"/>
                  </a:cubicBezTo>
                  <a:cubicBezTo>
                    <a:pt x="67" y="568"/>
                    <a:pt x="67" y="568"/>
                    <a:pt x="67" y="568"/>
                  </a:cubicBezTo>
                  <a:cubicBezTo>
                    <a:pt x="452" y="506"/>
                    <a:pt x="452" y="506"/>
                    <a:pt x="452" y="506"/>
                  </a:cubicBezTo>
                  <a:cubicBezTo>
                    <a:pt x="611" y="151"/>
                    <a:pt x="611" y="151"/>
                    <a:pt x="611" y="151"/>
                  </a:cubicBezTo>
                  <a:cubicBezTo>
                    <a:pt x="375" y="180"/>
                    <a:pt x="375" y="180"/>
                    <a:pt x="375" y="180"/>
                  </a:cubicBezTo>
                  <a:cubicBezTo>
                    <a:pt x="352" y="183"/>
                    <a:pt x="352" y="183"/>
                    <a:pt x="352" y="183"/>
                  </a:cubicBezTo>
                  <a:cubicBezTo>
                    <a:pt x="353" y="182"/>
                    <a:pt x="354" y="180"/>
                    <a:pt x="355" y="178"/>
                  </a:cubicBezTo>
                  <a:cubicBezTo>
                    <a:pt x="356" y="176"/>
                    <a:pt x="358" y="174"/>
                    <a:pt x="359" y="173"/>
                  </a:cubicBezTo>
                  <a:cubicBezTo>
                    <a:pt x="360" y="171"/>
                    <a:pt x="361" y="169"/>
                    <a:pt x="362" y="167"/>
                  </a:cubicBezTo>
                  <a:cubicBezTo>
                    <a:pt x="363" y="165"/>
                    <a:pt x="364" y="163"/>
                    <a:pt x="364" y="162"/>
                  </a:cubicBezTo>
                  <a:cubicBezTo>
                    <a:pt x="365" y="160"/>
                    <a:pt x="366" y="159"/>
                    <a:pt x="366" y="158"/>
                  </a:cubicBezTo>
                  <a:cubicBezTo>
                    <a:pt x="367" y="157"/>
                    <a:pt x="367" y="156"/>
                    <a:pt x="368" y="155"/>
                  </a:cubicBezTo>
                  <a:cubicBezTo>
                    <a:pt x="368" y="154"/>
                    <a:pt x="369" y="153"/>
                    <a:pt x="369" y="152"/>
                  </a:cubicBezTo>
                  <a:cubicBezTo>
                    <a:pt x="369" y="151"/>
                    <a:pt x="370" y="150"/>
                    <a:pt x="370" y="149"/>
                  </a:cubicBezTo>
                  <a:cubicBezTo>
                    <a:pt x="380" y="126"/>
                    <a:pt x="384" y="105"/>
                    <a:pt x="383" y="87"/>
                  </a:cubicBezTo>
                  <a:cubicBezTo>
                    <a:pt x="383" y="68"/>
                    <a:pt x="377" y="52"/>
                    <a:pt x="368" y="39"/>
                  </a:cubicBezTo>
                  <a:cubicBezTo>
                    <a:pt x="358" y="25"/>
                    <a:pt x="344" y="15"/>
                    <a:pt x="326" y="9"/>
                  </a:cubicBezTo>
                  <a:cubicBezTo>
                    <a:pt x="308" y="2"/>
                    <a:pt x="286" y="0"/>
                    <a:pt x="261" y="3"/>
                  </a:cubicBezTo>
                  <a:close/>
                </a:path>
              </a:pathLst>
            </a:custGeom>
            <a:gradFill>
              <a:gsLst>
                <a:gs pos="51000">
                  <a:schemeClr val="accent5">
                    <a:lumMod val="40000"/>
                    <a:lumOff val="60000"/>
                  </a:schemeClr>
                </a:gs>
                <a:gs pos="0">
                  <a:schemeClr val="accent5">
                    <a:lumMod val="20000"/>
                    <a:lumOff val="80000"/>
                  </a:schemeClr>
                </a:gs>
                <a:gs pos="100000">
                  <a:schemeClr val="accent5"/>
                </a:gs>
              </a:gsLst>
              <a:lin ang="2700000" scaled="1"/>
            </a:gradFill>
            <a:ln>
              <a:noFill/>
            </a:ln>
          </p:spPr>
          <p:txBody>
            <a:bodyPr/>
            <a:lstStyle/>
            <a:p>
              <a:pPr>
                <a:defRPr/>
              </a:pPr>
              <a:endParaRPr lang="id-ID"/>
            </a:p>
          </p:txBody>
        </p:sp>
        <p:sp>
          <p:nvSpPr>
            <p:cNvPr id="34" name="Freeform 71">
              <a:extLst>
                <a:ext uri="{FF2B5EF4-FFF2-40B4-BE49-F238E27FC236}">
                  <a16:creationId xmlns:a16="http://schemas.microsoft.com/office/drawing/2014/main" id="{84C1A257-05EB-45C0-BDDB-3DC6062AB653}"/>
                </a:ext>
              </a:extLst>
            </p:cNvPr>
            <p:cNvSpPr>
              <a:spLocks/>
            </p:cNvSpPr>
            <p:nvPr/>
          </p:nvSpPr>
          <p:spPr bwMode="auto">
            <a:xfrm>
              <a:off x="8098558" y="3907841"/>
              <a:ext cx="1022625" cy="1089385"/>
            </a:xfrm>
            <a:custGeom>
              <a:avLst/>
              <a:gdLst>
                <a:gd name="T0" fmla="*/ 172 w 590"/>
                <a:gd name="T1" fmla="*/ 301 h 547"/>
                <a:gd name="T2" fmla="*/ 156 w 590"/>
                <a:gd name="T3" fmla="*/ 305 h 547"/>
                <a:gd name="T4" fmla="*/ 150 w 590"/>
                <a:gd name="T5" fmla="*/ 307 h 547"/>
                <a:gd name="T6" fmla="*/ 144 w 590"/>
                <a:gd name="T7" fmla="*/ 308 h 547"/>
                <a:gd name="T8" fmla="*/ 138 w 590"/>
                <a:gd name="T9" fmla="*/ 310 h 547"/>
                <a:gd name="T10" fmla="*/ 132 w 590"/>
                <a:gd name="T11" fmla="*/ 311 h 547"/>
                <a:gd name="T12" fmla="*/ 123 w 590"/>
                <a:gd name="T13" fmla="*/ 313 h 547"/>
                <a:gd name="T14" fmla="*/ 121 w 590"/>
                <a:gd name="T15" fmla="*/ 313 h 547"/>
                <a:gd name="T16" fmla="*/ 95 w 590"/>
                <a:gd name="T17" fmla="*/ 315 h 547"/>
                <a:gd name="T18" fmla="*/ 60 w 590"/>
                <a:gd name="T19" fmla="*/ 310 h 547"/>
                <a:gd name="T20" fmla="*/ 19 w 590"/>
                <a:gd name="T21" fmla="*/ 286 h 547"/>
                <a:gd name="T22" fmla="*/ 2 w 590"/>
                <a:gd name="T23" fmla="*/ 244 h 547"/>
                <a:gd name="T24" fmla="*/ 11 w 590"/>
                <a:gd name="T25" fmla="*/ 185 h 547"/>
                <a:gd name="T26" fmla="*/ 50 w 590"/>
                <a:gd name="T27" fmla="*/ 120 h 547"/>
                <a:gd name="T28" fmla="*/ 109 w 590"/>
                <a:gd name="T29" fmla="*/ 63 h 547"/>
                <a:gd name="T30" fmla="*/ 180 w 590"/>
                <a:gd name="T31" fmla="*/ 21 h 547"/>
                <a:gd name="T32" fmla="*/ 254 w 590"/>
                <a:gd name="T33" fmla="*/ 1 h 547"/>
                <a:gd name="T34" fmla="*/ 273 w 590"/>
                <a:gd name="T35" fmla="*/ 0 h 547"/>
                <a:gd name="T36" fmla="*/ 315 w 590"/>
                <a:gd name="T37" fmla="*/ 6 h 547"/>
                <a:gd name="T38" fmla="*/ 353 w 590"/>
                <a:gd name="T39" fmla="*/ 33 h 547"/>
                <a:gd name="T40" fmla="*/ 367 w 590"/>
                <a:gd name="T41" fmla="*/ 77 h 547"/>
                <a:gd name="T42" fmla="*/ 355 w 590"/>
                <a:gd name="T43" fmla="*/ 135 h 547"/>
                <a:gd name="T44" fmla="*/ 354 w 590"/>
                <a:gd name="T45" fmla="*/ 139 h 547"/>
                <a:gd name="T46" fmla="*/ 351 w 590"/>
                <a:gd name="T47" fmla="*/ 145 h 547"/>
                <a:gd name="T48" fmla="*/ 349 w 590"/>
                <a:gd name="T49" fmla="*/ 148 h 547"/>
                <a:gd name="T50" fmla="*/ 346 w 590"/>
                <a:gd name="T51" fmla="*/ 153 h 547"/>
                <a:gd name="T52" fmla="*/ 344 w 590"/>
                <a:gd name="T53" fmla="*/ 158 h 547"/>
                <a:gd name="T54" fmla="*/ 341 w 590"/>
                <a:gd name="T55" fmla="*/ 162 h 547"/>
                <a:gd name="T56" fmla="*/ 340 w 590"/>
                <a:gd name="T57" fmla="*/ 164 h 547"/>
                <a:gd name="T58" fmla="*/ 337 w 590"/>
                <a:gd name="T59" fmla="*/ 169 h 547"/>
                <a:gd name="T60" fmla="*/ 328 w 590"/>
                <a:gd name="T61" fmla="*/ 184 h 547"/>
                <a:gd name="T62" fmla="*/ 590 w 590"/>
                <a:gd name="T63" fmla="*/ 151 h 547"/>
                <a:gd name="T64" fmla="*/ 438 w 590"/>
                <a:gd name="T65" fmla="*/ 489 h 547"/>
                <a:gd name="T66" fmla="*/ 72 w 590"/>
                <a:gd name="T67" fmla="*/ 547 h 547"/>
                <a:gd name="T68" fmla="*/ 172 w 590"/>
                <a:gd name="T69" fmla="*/ 30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47">
                  <a:moveTo>
                    <a:pt x="172" y="301"/>
                  </a:moveTo>
                  <a:cubicBezTo>
                    <a:pt x="156" y="305"/>
                    <a:pt x="156" y="305"/>
                    <a:pt x="156" y="305"/>
                  </a:cubicBezTo>
                  <a:cubicBezTo>
                    <a:pt x="154" y="306"/>
                    <a:pt x="152" y="306"/>
                    <a:pt x="150" y="307"/>
                  </a:cubicBezTo>
                  <a:cubicBezTo>
                    <a:pt x="148" y="307"/>
                    <a:pt x="146" y="308"/>
                    <a:pt x="144" y="308"/>
                  </a:cubicBezTo>
                  <a:cubicBezTo>
                    <a:pt x="138" y="310"/>
                    <a:pt x="138" y="310"/>
                    <a:pt x="138" y="310"/>
                  </a:cubicBezTo>
                  <a:cubicBezTo>
                    <a:pt x="136" y="310"/>
                    <a:pt x="134" y="311"/>
                    <a:pt x="132" y="311"/>
                  </a:cubicBezTo>
                  <a:cubicBezTo>
                    <a:pt x="132" y="311"/>
                    <a:pt x="124" y="312"/>
                    <a:pt x="123" y="313"/>
                  </a:cubicBezTo>
                  <a:cubicBezTo>
                    <a:pt x="121" y="313"/>
                    <a:pt x="121" y="313"/>
                    <a:pt x="121" y="313"/>
                  </a:cubicBezTo>
                  <a:cubicBezTo>
                    <a:pt x="112" y="314"/>
                    <a:pt x="103" y="315"/>
                    <a:pt x="95" y="315"/>
                  </a:cubicBezTo>
                  <a:cubicBezTo>
                    <a:pt x="82" y="315"/>
                    <a:pt x="70" y="313"/>
                    <a:pt x="60" y="310"/>
                  </a:cubicBezTo>
                  <a:cubicBezTo>
                    <a:pt x="43" y="305"/>
                    <a:pt x="29" y="297"/>
                    <a:pt x="19" y="286"/>
                  </a:cubicBezTo>
                  <a:cubicBezTo>
                    <a:pt x="9" y="275"/>
                    <a:pt x="4" y="260"/>
                    <a:pt x="2" y="244"/>
                  </a:cubicBezTo>
                  <a:cubicBezTo>
                    <a:pt x="0" y="226"/>
                    <a:pt x="3" y="206"/>
                    <a:pt x="11" y="185"/>
                  </a:cubicBezTo>
                  <a:cubicBezTo>
                    <a:pt x="20" y="163"/>
                    <a:pt x="33" y="142"/>
                    <a:pt x="50" y="120"/>
                  </a:cubicBezTo>
                  <a:cubicBezTo>
                    <a:pt x="66" y="100"/>
                    <a:pt x="86" y="80"/>
                    <a:pt x="109" y="63"/>
                  </a:cubicBezTo>
                  <a:cubicBezTo>
                    <a:pt x="131" y="46"/>
                    <a:pt x="155" y="32"/>
                    <a:pt x="180" y="21"/>
                  </a:cubicBezTo>
                  <a:cubicBezTo>
                    <a:pt x="206" y="10"/>
                    <a:pt x="231" y="3"/>
                    <a:pt x="254" y="1"/>
                  </a:cubicBezTo>
                  <a:cubicBezTo>
                    <a:pt x="261" y="0"/>
                    <a:pt x="267" y="0"/>
                    <a:pt x="273" y="0"/>
                  </a:cubicBezTo>
                  <a:cubicBezTo>
                    <a:pt x="289" y="0"/>
                    <a:pt x="303" y="2"/>
                    <a:pt x="315" y="6"/>
                  </a:cubicBezTo>
                  <a:cubicBezTo>
                    <a:pt x="331" y="12"/>
                    <a:pt x="344" y="21"/>
                    <a:pt x="353" y="33"/>
                  </a:cubicBezTo>
                  <a:cubicBezTo>
                    <a:pt x="362" y="45"/>
                    <a:pt x="367" y="60"/>
                    <a:pt x="367" y="77"/>
                  </a:cubicBezTo>
                  <a:cubicBezTo>
                    <a:pt x="368" y="95"/>
                    <a:pt x="364" y="115"/>
                    <a:pt x="355" y="135"/>
                  </a:cubicBezTo>
                  <a:cubicBezTo>
                    <a:pt x="355" y="136"/>
                    <a:pt x="354" y="139"/>
                    <a:pt x="354" y="139"/>
                  </a:cubicBezTo>
                  <a:cubicBezTo>
                    <a:pt x="351" y="145"/>
                    <a:pt x="351" y="145"/>
                    <a:pt x="351" y="145"/>
                  </a:cubicBezTo>
                  <a:cubicBezTo>
                    <a:pt x="349" y="148"/>
                    <a:pt x="349" y="148"/>
                    <a:pt x="349" y="148"/>
                  </a:cubicBezTo>
                  <a:cubicBezTo>
                    <a:pt x="346" y="153"/>
                    <a:pt x="346" y="153"/>
                    <a:pt x="346" y="153"/>
                  </a:cubicBezTo>
                  <a:cubicBezTo>
                    <a:pt x="346" y="155"/>
                    <a:pt x="345" y="157"/>
                    <a:pt x="344" y="158"/>
                  </a:cubicBezTo>
                  <a:cubicBezTo>
                    <a:pt x="343" y="160"/>
                    <a:pt x="342" y="161"/>
                    <a:pt x="341" y="162"/>
                  </a:cubicBezTo>
                  <a:cubicBezTo>
                    <a:pt x="340" y="164"/>
                    <a:pt x="340" y="164"/>
                    <a:pt x="340" y="164"/>
                  </a:cubicBezTo>
                  <a:cubicBezTo>
                    <a:pt x="339" y="165"/>
                    <a:pt x="338" y="167"/>
                    <a:pt x="337" y="169"/>
                  </a:cubicBezTo>
                  <a:cubicBezTo>
                    <a:pt x="328" y="184"/>
                    <a:pt x="328" y="184"/>
                    <a:pt x="328" y="184"/>
                  </a:cubicBezTo>
                  <a:cubicBezTo>
                    <a:pt x="590" y="151"/>
                    <a:pt x="590" y="151"/>
                    <a:pt x="590" y="151"/>
                  </a:cubicBezTo>
                  <a:cubicBezTo>
                    <a:pt x="438" y="489"/>
                    <a:pt x="438" y="489"/>
                    <a:pt x="438" y="489"/>
                  </a:cubicBezTo>
                  <a:cubicBezTo>
                    <a:pt x="72" y="547"/>
                    <a:pt x="72" y="547"/>
                    <a:pt x="72" y="547"/>
                  </a:cubicBezTo>
                  <a:lnTo>
                    <a:pt x="172" y="301"/>
                  </a:lnTo>
                  <a:close/>
                </a:path>
              </a:pathLst>
            </a:custGeom>
            <a:solidFill>
              <a:schemeClr val="tx1">
                <a:lumMod val="75000"/>
                <a:lumOff val="25000"/>
              </a:schemeClr>
            </a:solidFill>
            <a:ln>
              <a:noFill/>
            </a:ln>
          </p:spPr>
          <p:txBody>
            <a:bodyPr/>
            <a:lstStyle/>
            <a:p>
              <a:pPr>
                <a:defRPr/>
              </a:pPr>
              <a:endParaRPr lang="id-ID"/>
            </a:p>
          </p:txBody>
        </p:sp>
        <p:sp>
          <p:nvSpPr>
            <p:cNvPr id="35" name="Freeform 72">
              <a:extLst>
                <a:ext uri="{FF2B5EF4-FFF2-40B4-BE49-F238E27FC236}">
                  <a16:creationId xmlns:a16="http://schemas.microsoft.com/office/drawing/2014/main" id="{0BE852B3-DAF1-4ED0-80D2-1B22EA74C738}"/>
                </a:ext>
              </a:extLst>
            </p:cNvPr>
            <p:cNvSpPr>
              <a:spLocks/>
            </p:cNvSpPr>
            <p:nvPr/>
          </p:nvSpPr>
          <p:spPr bwMode="auto">
            <a:xfrm>
              <a:off x="6936816" y="1925732"/>
              <a:ext cx="2436648" cy="2998788"/>
            </a:xfrm>
            <a:custGeom>
              <a:avLst/>
              <a:gdLst>
                <a:gd name="T0" fmla="*/ 2147483646 w 3325"/>
                <a:gd name="T1" fmla="*/ 2147483646 h 3564"/>
                <a:gd name="T2" fmla="*/ 2147483646 w 3325"/>
                <a:gd name="T3" fmla="*/ 2147483646 h 3564"/>
                <a:gd name="T4" fmla="*/ 2147483646 w 3325"/>
                <a:gd name="T5" fmla="*/ 0 h 3564"/>
                <a:gd name="T6" fmla="*/ 2147483646 w 3325"/>
                <a:gd name="T7" fmla="*/ 0 h 3564"/>
                <a:gd name="T8" fmla="*/ 0 w 3325"/>
                <a:gd name="T9" fmla="*/ 2147483646 h 3564"/>
                <a:gd name="T10" fmla="*/ 2147483646 w 3325"/>
                <a:gd name="T11" fmla="*/ 2147483646 h 3564"/>
                <a:gd name="T12" fmla="*/ 2147483646 w 3325"/>
                <a:gd name="T13" fmla="*/ 2147483646 h 3564"/>
                <a:gd name="T14" fmla="*/ 2147483646 w 3325"/>
                <a:gd name="T15" fmla="*/ 2147483646 h 3564"/>
                <a:gd name="T16" fmla="*/ 2147483646 w 3325"/>
                <a:gd name="T17" fmla="*/ 2147483646 h 3564"/>
                <a:gd name="T18" fmla="*/ 2147483646 w 3325"/>
                <a:gd name="T19" fmla="*/ 2147483646 h 3564"/>
                <a:gd name="T20" fmla="*/ 2147483646 w 3325"/>
                <a:gd name="T21" fmla="*/ 2147483646 h 3564"/>
                <a:gd name="T22" fmla="*/ 2147483646 w 3325"/>
                <a:gd name="T23" fmla="*/ 2147483646 h 3564"/>
                <a:gd name="T24" fmla="*/ 2147483646 w 3325"/>
                <a:gd name="T25" fmla="*/ 2147483646 h 35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5" h="3564">
                  <a:moveTo>
                    <a:pt x="3318" y="1363"/>
                  </a:moveTo>
                  <a:lnTo>
                    <a:pt x="1141" y="1541"/>
                  </a:lnTo>
                  <a:lnTo>
                    <a:pt x="15" y="0"/>
                  </a:lnTo>
                  <a:lnTo>
                    <a:pt x="3" y="0"/>
                  </a:lnTo>
                  <a:lnTo>
                    <a:pt x="0" y="12"/>
                  </a:lnTo>
                  <a:lnTo>
                    <a:pt x="1127" y="1550"/>
                  </a:lnTo>
                  <a:lnTo>
                    <a:pt x="426" y="3555"/>
                  </a:lnTo>
                  <a:lnTo>
                    <a:pt x="434" y="3564"/>
                  </a:lnTo>
                  <a:lnTo>
                    <a:pt x="443" y="3564"/>
                  </a:lnTo>
                  <a:lnTo>
                    <a:pt x="1143" y="1557"/>
                  </a:lnTo>
                  <a:lnTo>
                    <a:pt x="3321" y="1380"/>
                  </a:lnTo>
                  <a:lnTo>
                    <a:pt x="3325" y="1370"/>
                  </a:lnTo>
                  <a:lnTo>
                    <a:pt x="3318" y="1363"/>
                  </a:ln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 name="Group 169">
              <a:extLst>
                <a:ext uri="{FF2B5EF4-FFF2-40B4-BE49-F238E27FC236}">
                  <a16:creationId xmlns:a16="http://schemas.microsoft.com/office/drawing/2014/main" id="{8CB407E9-72AC-4514-88B9-F11FB285B93A}"/>
                </a:ext>
              </a:extLst>
            </p:cNvPr>
            <p:cNvGrpSpPr>
              <a:grpSpLocks/>
            </p:cNvGrpSpPr>
            <p:nvPr/>
          </p:nvGrpSpPr>
          <p:grpSpPr bwMode="auto">
            <a:xfrm>
              <a:off x="5167728" y="2086638"/>
              <a:ext cx="2111693" cy="294396"/>
              <a:chOff x="1392530" y="2481978"/>
              <a:chExt cx="3229536" cy="393197"/>
            </a:xfrm>
          </p:grpSpPr>
          <p:cxnSp>
            <p:nvCxnSpPr>
              <p:cNvPr id="37" name="Straight Connector 170">
                <a:extLst>
                  <a:ext uri="{FF2B5EF4-FFF2-40B4-BE49-F238E27FC236}">
                    <a16:creationId xmlns:a16="http://schemas.microsoft.com/office/drawing/2014/main" id="{5947D436-A861-474C-810E-15258BEB2334}"/>
                  </a:ext>
                </a:extLst>
              </p:cNvPr>
              <p:cNvCxnSpPr/>
              <p:nvPr/>
            </p:nvCxnSpPr>
            <p:spPr>
              <a:xfrm flipH="1" flipV="1">
                <a:off x="3555081" y="2481978"/>
                <a:ext cx="1066985" cy="3931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171">
                <a:extLst>
                  <a:ext uri="{FF2B5EF4-FFF2-40B4-BE49-F238E27FC236}">
                    <a16:creationId xmlns:a16="http://schemas.microsoft.com/office/drawing/2014/main" id="{C3052150-7AF8-435E-A15A-1F2497383CFB}"/>
                  </a:ext>
                </a:extLst>
              </p:cNvPr>
              <p:cNvCxnSpPr/>
              <p:nvPr/>
            </p:nvCxnSpPr>
            <p:spPr>
              <a:xfrm flipH="1">
                <a:off x="1392530" y="2481978"/>
                <a:ext cx="2162551"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9" name="TextBox 172">
              <a:extLst>
                <a:ext uri="{FF2B5EF4-FFF2-40B4-BE49-F238E27FC236}">
                  <a16:creationId xmlns:a16="http://schemas.microsoft.com/office/drawing/2014/main" id="{84B5B437-00EA-4D30-9324-06DFEC70AFA3}"/>
                </a:ext>
              </a:extLst>
            </p:cNvPr>
            <p:cNvSpPr txBox="1"/>
            <p:nvPr/>
          </p:nvSpPr>
          <p:spPr>
            <a:xfrm>
              <a:off x="9478322" y="3763622"/>
              <a:ext cx="1621664" cy="338554"/>
            </a:xfrm>
            <a:prstGeom prst="rect">
              <a:avLst/>
            </a:prstGeom>
            <a:noFill/>
          </p:spPr>
          <p:txBody>
            <a:bodyPr wrap="square">
              <a:spAutoFit/>
            </a:bodyPr>
            <a:lstStyle/>
            <a:p>
              <a:pPr>
                <a:defRPr/>
              </a:pPr>
              <a:r>
                <a:rPr lang="id-ID" sz="1600" dirty="0">
                  <a:solidFill>
                    <a:schemeClr val="bg1">
                      <a:lumMod val="50000"/>
                    </a:schemeClr>
                  </a:solidFill>
                </a:rPr>
                <a:t>Water Pollution</a:t>
              </a:r>
            </a:p>
          </p:txBody>
        </p:sp>
        <p:sp>
          <p:nvSpPr>
            <p:cNvPr id="40" name="TextBox 173">
              <a:extLst>
                <a:ext uri="{FF2B5EF4-FFF2-40B4-BE49-F238E27FC236}">
                  <a16:creationId xmlns:a16="http://schemas.microsoft.com/office/drawing/2014/main" id="{D293B7AA-8F0A-4579-A3B2-66A5A847528D}"/>
                </a:ext>
              </a:extLst>
            </p:cNvPr>
            <p:cNvSpPr txBox="1"/>
            <p:nvPr/>
          </p:nvSpPr>
          <p:spPr>
            <a:xfrm>
              <a:off x="9478322" y="4063978"/>
              <a:ext cx="1621664" cy="827855"/>
            </a:xfrm>
            <a:prstGeom prst="rect">
              <a:avLst/>
            </a:prstGeom>
            <a:noFill/>
          </p:spPr>
          <p:txBody>
            <a:bodyPr wrap="square">
              <a:spAutoFit/>
            </a:bodyPr>
            <a:lstStyle/>
            <a:p>
              <a:pPr>
                <a:lnSpc>
                  <a:spcPct val="150000"/>
                </a:lnSpc>
                <a:defRPr/>
              </a:pPr>
              <a:r>
                <a:rPr lang="en-US" altLang="zh-CN" sz="1100" dirty="0">
                  <a:solidFill>
                    <a:schemeClr val="bg1">
                      <a:lumMod val="65000"/>
                    </a:schemeClr>
                  </a:solidFill>
                </a:rPr>
                <a:t>Water pollution in Chengdu in the past three years.</a:t>
              </a:r>
              <a:endParaRPr lang="en-US" sz="1100" b="1" dirty="0">
                <a:solidFill>
                  <a:schemeClr val="bg1">
                    <a:lumMod val="65000"/>
                  </a:schemeClr>
                </a:solidFill>
              </a:endParaRPr>
            </a:p>
          </p:txBody>
        </p:sp>
        <p:sp>
          <p:nvSpPr>
            <p:cNvPr id="41" name="Freeform 99">
              <a:extLst>
                <a:ext uri="{FF2B5EF4-FFF2-40B4-BE49-F238E27FC236}">
                  <a16:creationId xmlns:a16="http://schemas.microsoft.com/office/drawing/2014/main" id="{A3AF0D22-34EB-44DB-9C85-B47EADA96059}"/>
                </a:ext>
              </a:extLst>
            </p:cNvPr>
            <p:cNvSpPr>
              <a:spLocks noEditPoints="1"/>
            </p:cNvSpPr>
            <p:nvPr/>
          </p:nvSpPr>
          <p:spPr bwMode="auto">
            <a:xfrm>
              <a:off x="10934913" y="3747531"/>
              <a:ext cx="165073" cy="253872"/>
            </a:xfrm>
            <a:custGeom>
              <a:avLst/>
              <a:gdLst>
                <a:gd name="T0" fmla="*/ 40 w 44"/>
                <a:gd name="T1" fmla="*/ 23 h 59"/>
                <a:gd name="T2" fmla="*/ 40 w 44"/>
                <a:gd name="T3" fmla="*/ 17 h 59"/>
                <a:gd name="T4" fmla="*/ 22 w 44"/>
                <a:gd name="T5" fmla="*/ 0 h 59"/>
                <a:gd name="T6" fmla="*/ 4 w 44"/>
                <a:gd name="T7" fmla="*/ 17 h 59"/>
                <a:gd name="T8" fmla="*/ 4 w 44"/>
                <a:gd name="T9" fmla="*/ 23 h 59"/>
                <a:gd name="T10" fmla="*/ 0 w 44"/>
                <a:gd name="T11" fmla="*/ 23 h 59"/>
                <a:gd name="T12" fmla="*/ 0 w 44"/>
                <a:gd name="T13" fmla="*/ 59 h 59"/>
                <a:gd name="T14" fmla="*/ 44 w 44"/>
                <a:gd name="T15" fmla="*/ 59 h 59"/>
                <a:gd name="T16" fmla="*/ 44 w 44"/>
                <a:gd name="T17" fmla="*/ 23 h 59"/>
                <a:gd name="T18" fmla="*/ 40 w 44"/>
                <a:gd name="T19" fmla="*/ 23 h 59"/>
                <a:gd name="T20" fmla="*/ 25 w 44"/>
                <a:gd name="T21" fmla="*/ 51 h 59"/>
                <a:gd name="T22" fmla="*/ 18 w 44"/>
                <a:gd name="T23" fmla="*/ 51 h 59"/>
                <a:gd name="T24" fmla="*/ 20 w 44"/>
                <a:gd name="T25" fmla="*/ 42 h 59"/>
                <a:gd name="T26" fmla="*/ 18 w 44"/>
                <a:gd name="T27" fmla="*/ 39 h 59"/>
                <a:gd name="T28" fmla="*/ 21 w 44"/>
                <a:gd name="T29" fmla="*/ 36 h 59"/>
                <a:gd name="T30" fmla="*/ 25 w 44"/>
                <a:gd name="T31" fmla="*/ 39 h 59"/>
                <a:gd name="T32" fmla="*/ 23 w 44"/>
                <a:gd name="T33" fmla="*/ 42 h 59"/>
                <a:gd name="T34" fmla="*/ 25 w 44"/>
                <a:gd name="T35" fmla="*/ 51 h 59"/>
                <a:gd name="T36" fmla="*/ 32 w 44"/>
                <a:gd name="T37" fmla="*/ 23 h 59"/>
                <a:gd name="T38" fmla="*/ 12 w 44"/>
                <a:gd name="T39" fmla="*/ 23 h 59"/>
                <a:gd name="T40" fmla="*/ 12 w 44"/>
                <a:gd name="T41" fmla="*/ 17 h 59"/>
                <a:gd name="T42" fmla="*/ 22 w 44"/>
                <a:gd name="T43" fmla="*/ 8 h 59"/>
                <a:gd name="T44" fmla="*/ 32 w 44"/>
                <a:gd name="T45" fmla="*/ 17 h 59"/>
                <a:gd name="T46" fmla="*/ 32 w 44"/>
                <a:gd name="T47"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9">
                  <a:moveTo>
                    <a:pt x="40" y="23"/>
                  </a:moveTo>
                  <a:cubicBezTo>
                    <a:pt x="40" y="17"/>
                    <a:pt x="40" y="17"/>
                    <a:pt x="40" y="17"/>
                  </a:cubicBezTo>
                  <a:cubicBezTo>
                    <a:pt x="40" y="8"/>
                    <a:pt x="32" y="0"/>
                    <a:pt x="22" y="0"/>
                  </a:cubicBezTo>
                  <a:cubicBezTo>
                    <a:pt x="12" y="0"/>
                    <a:pt x="4" y="8"/>
                    <a:pt x="4" y="17"/>
                  </a:cubicBezTo>
                  <a:cubicBezTo>
                    <a:pt x="4" y="23"/>
                    <a:pt x="4" y="23"/>
                    <a:pt x="4" y="23"/>
                  </a:cubicBezTo>
                  <a:cubicBezTo>
                    <a:pt x="0" y="23"/>
                    <a:pt x="0" y="23"/>
                    <a:pt x="0" y="23"/>
                  </a:cubicBezTo>
                  <a:cubicBezTo>
                    <a:pt x="0" y="59"/>
                    <a:pt x="0" y="59"/>
                    <a:pt x="0" y="59"/>
                  </a:cubicBezTo>
                  <a:cubicBezTo>
                    <a:pt x="44" y="59"/>
                    <a:pt x="44" y="59"/>
                    <a:pt x="44" y="59"/>
                  </a:cubicBezTo>
                  <a:cubicBezTo>
                    <a:pt x="44" y="23"/>
                    <a:pt x="44" y="23"/>
                    <a:pt x="44" y="23"/>
                  </a:cubicBezTo>
                  <a:lnTo>
                    <a:pt x="40" y="23"/>
                  </a:lnTo>
                  <a:close/>
                  <a:moveTo>
                    <a:pt x="25" y="51"/>
                  </a:moveTo>
                  <a:cubicBezTo>
                    <a:pt x="18" y="51"/>
                    <a:pt x="18" y="51"/>
                    <a:pt x="18" y="51"/>
                  </a:cubicBezTo>
                  <a:cubicBezTo>
                    <a:pt x="20" y="42"/>
                    <a:pt x="20" y="42"/>
                    <a:pt x="20" y="42"/>
                  </a:cubicBezTo>
                  <a:cubicBezTo>
                    <a:pt x="19" y="41"/>
                    <a:pt x="18" y="40"/>
                    <a:pt x="18" y="39"/>
                  </a:cubicBezTo>
                  <a:cubicBezTo>
                    <a:pt x="18" y="37"/>
                    <a:pt x="20" y="36"/>
                    <a:pt x="21" y="36"/>
                  </a:cubicBezTo>
                  <a:cubicBezTo>
                    <a:pt x="23" y="36"/>
                    <a:pt x="25" y="37"/>
                    <a:pt x="25" y="39"/>
                  </a:cubicBezTo>
                  <a:cubicBezTo>
                    <a:pt x="25" y="40"/>
                    <a:pt x="24" y="41"/>
                    <a:pt x="23" y="42"/>
                  </a:cubicBezTo>
                  <a:lnTo>
                    <a:pt x="25" y="51"/>
                  </a:lnTo>
                  <a:close/>
                  <a:moveTo>
                    <a:pt x="32" y="23"/>
                  </a:moveTo>
                  <a:cubicBezTo>
                    <a:pt x="12" y="23"/>
                    <a:pt x="12" y="23"/>
                    <a:pt x="12" y="23"/>
                  </a:cubicBezTo>
                  <a:cubicBezTo>
                    <a:pt x="12" y="17"/>
                    <a:pt x="12" y="17"/>
                    <a:pt x="12" y="17"/>
                  </a:cubicBezTo>
                  <a:cubicBezTo>
                    <a:pt x="12" y="12"/>
                    <a:pt x="17" y="8"/>
                    <a:pt x="22" y="8"/>
                  </a:cubicBezTo>
                  <a:cubicBezTo>
                    <a:pt x="27" y="8"/>
                    <a:pt x="32" y="12"/>
                    <a:pt x="32" y="17"/>
                  </a:cubicBezTo>
                  <a:lnTo>
                    <a:pt x="32" y="23"/>
                  </a:lnTo>
                  <a:close/>
                </a:path>
              </a:pathLst>
            </a:custGeom>
            <a:solidFill>
              <a:schemeClr val="tx1">
                <a:lumMod val="85000"/>
                <a:lumOff val="15000"/>
              </a:schemeClr>
            </a:solidFill>
            <a:ln>
              <a:noFill/>
            </a:ln>
            <a:extLst/>
          </p:spPr>
          <p:txBody>
            <a:bodyPr/>
            <a:lstStyle/>
            <a:p>
              <a:pPr>
                <a:defRPr/>
              </a:pPr>
              <a:endParaRPr lang="id-ID"/>
            </a:p>
          </p:txBody>
        </p:sp>
        <p:grpSp>
          <p:nvGrpSpPr>
            <p:cNvPr id="42" name="Group 175">
              <a:extLst>
                <a:ext uri="{FF2B5EF4-FFF2-40B4-BE49-F238E27FC236}">
                  <a16:creationId xmlns:a16="http://schemas.microsoft.com/office/drawing/2014/main" id="{3D5052A7-AFAA-4FA7-B93E-D2D9D713C5BD}"/>
                </a:ext>
              </a:extLst>
            </p:cNvPr>
            <p:cNvGrpSpPr>
              <a:grpSpLocks/>
            </p:cNvGrpSpPr>
            <p:nvPr/>
          </p:nvGrpSpPr>
          <p:grpSpPr bwMode="auto">
            <a:xfrm>
              <a:off x="4711959" y="3229657"/>
              <a:ext cx="2031752" cy="424312"/>
              <a:chOff x="1392530" y="1917267"/>
              <a:chExt cx="3107565" cy="564712"/>
            </a:xfrm>
          </p:grpSpPr>
          <p:cxnSp>
            <p:nvCxnSpPr>
              <p:cNvPr id="43" name="Straight Connector 176">
                <a:extLst>
                  <a:ext uri="{FF2B5EF4-FFF2-40B4-BE49-F238E27FC236}">
                    <a16:creationId xmlns:a16="http://schemas.microsoft.com/office/drawing/2014/main" id="{0F343F8D-37DA-495C-9E10-7D2650C45C01}"/>
                  </a:ext>
                </a:extLst>
              </p:cNvPr>
              <p:cNvCxnSpPr/>
              <p:nvPr/>
            </p:nvCxnSpPr>
            <p:spPr>
              <a:xfrm flipH="1">
                <a:off x="3555281" y="1917267"/>
                <a:ext cx="944814" cy="564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177">
                <a:extLst>
                  <a:ext uri="{FF2B5EF4-FFF2-40B4-BE49-F238E27FC236}">
                    <a16:creationId xmlns:a16="http://schemas.microsoft.com/office/drawing/2014/main" id="{6ECDB7CF-6EFD-4022-A125-A242D0B1565E}"/>
                  </a:ext>
                </a:extLst>
              </p:cNvPr>
              <p:cNvCxnSpPr/>
              <p:nvPr/>
            </p:nvCxnSpPr>
            <p:spPr>
              <a:xfrm flipH="1">
                <a:off x="1392530" y="2481979"/>
                <a:ext cx="2162751"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5" name="TextBox 178">
              <a:extLst>
                <a:ext uri="{FF2B5EF4-FFF2-40B4-BE49-F238E27FC236}">
                  <a16:creationId xmlns:a16="http://schemas.microsoft.com/office/drawing/2014/main" id="{C22AE83C-6639-481E-83F0-BA06A3E0E007}"/>
                </a:ext>
              </a:extLst>
            </p:cNvPr>
            <p:cNvSpPr txBox="1"/>
            <p:nvPr/>
          </p:nvSpPr>
          <p:spPr>
            <a:xfrm>
              <a:off x="4840481" y="3316563"/>
              <a:ext cx="1622700" cy="338554"/>
            </a:xfrm>
            <a:prstGeom prst="rect">
              <a:avLst/>
            </a:prstGeom>
            <a:noFill/>
          </p:spPr>
          <p:txBody>
            <a:bodyPr wrap="square">
              <a:spAutoFit/>
            </a:bodyPr>
            <a:lstStyle/>
            <a:p>
              <a:pPr>
                <a:defRPr/>
              </a:pPr>
              <a:r>
                <a:rPr lang="id-ID" sz="1600" dirty="0">
                  <a:solidFill>
                    <a:schemeClr val="bg1">
                      <a:lumMod val="50000"/>
                    </a:schemeClr>
                  </a:solidFill>
                </a:rPr>
                <a:t>Historical Floods</a:t>
              </a:r>
            </a:p>
          </p:txBody>
        </p:sp>
        <p:sp>
          <p:nvSpPr>
            <p:cNvPr id="46" name="TextBox 179">
              <a:extLst>
                <a:ext uri="{FF2B5EF4-FFF2-40B4-BE49-F238E27FC236}">
                  <a16:creationId xmlns:a16="http://schemas.microsoft.com/office/drawing/2014/main" id="{FE536494-C18B-4103-9500-59FD2F5B5F83}"/>
                </a:ext>
              </a:extLst>
            </p:cNvPr>
            <p:cNvSpPr txBox="1"/>
            <p:nvPr/>
          </p:nvSpPr>
          <p:spPr>
            <a:xfrm>
              <a:off x="4776327" y="3658736"/>
              <a:ext cx="1782584" cy="1036759"/>
            </a:xfrm>
            <a:prstGeom prst="rect">
              <a:avLst/>
            </a:prstGeom>
            <a:noFill/>
          </p:spPr>
          <p:txBody>
            <a:bodyPr wrap="square">
              <a:spAutoFit/>
            </a:bodyPr>
            <a:lstStyle/>
            <a:p>
              <a:pPr>
                <a:lnSpc>
                  <a:spcPct val="150000"/>
                </a:lnSpc>
                <a:defRPr/>
              </a:pPr>
              <a:r>
                <a:rPr lang="en-US" altLang="zh-CN" sz="1050" dirty="0">
                  <a:solidFill>
                    <a:schemeClr val="bg1">
                      <a:lumMod val="65000"/>
                    </a:schemeClr>
                  </a:solidFill>
                </a:rPr>
                <a:t>The number and magnitude of water-flogging in various districts of Chengdu in the last three years.</a:t>
              </a:r>
              <a:endParaRPr lang="en-US" sz="1050" b="1" dirty="0">
                <a:solidFill>
                  <a:schemeClr val="bg1">
                    <a:lumMod val="65000"/>
                  </a:schemeClr>
                </a:solidFill>
              </a:endParaRPr>
            </a:p>
          </p:txBody>
        </p:sp>
        <p:grpSp>
          <p:nvGrpSpPr>
            <p:cNvPr id="48" name="Group 182">
              <a:extLst>
                <a:ext uri="{FF2B5EF4-FFF2-40B4-BE49-F238E27FC236}">
                  <a16:creationId xmlns:a16="http://schemas.microsoft.com/office/drawing/2014/main" id="{88A8E549-D594-48EE-A819-A3A4841FAFC3}"/>
                </a:ext>
              </a:extLst>
            </p:cNvPr>
            <p:cNvGrpSpPr>
              <a:grpSpLocks/>
            </p:cNvGrpSpPr>
            <p:nvPr/>
          </p:nvGrpSpPr>
          <p:grpSpPr bwMode="auto">
            <a:xfrm flipH="1">
              <a:off x="8647765" y="1904278"/>
              <a:ext cx="2043172" cy="235994"/>
              <a:chOff x="1392530" y="2481978"/>
              <a:chExt cx="3124464" cy="313657"/>
            </a:xfrm>
          </p:grpSpPr>
          <p:cxnSp>
            <p:nvCxnSpPr>
              <p:cNvPr id="49" name="Straight Connector 183">
                <a:extLst>
                  <a:ext uri="{FF2B5EF4-FFF2-40B4-BE49-F238E27FC236}">
                    <a16:creationId xmlns:a16="http://schemas.microsoft.com/office/drawing/2014/main" id="{B066B997-4008-47F1-969D-0ECCC9BA8363}"/>
                  </a:ext>
                </a:extLst>
              </p:cNvPr>
              <p:cNvCxnSpPr/>
              <p:nvPr/>
            </p:nvCxnSpPr>
            <p:spPr>
              <a:xfrm flipH="1" flipV="1">
                <a:off x="3554888" y="2481978"/>
                <a:ext cx="962106" cy="3136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184">
                <a:extLst>
                  <a:ext uri="{FF2B5EF4-FFF2-40B4-BE49-F238E27FC236}">
                    <a16:creationId xmlns:a16="http://schemas.microsoft.com/office/drawing/2014/main" id="{01AFB61A-4CB6-42A0-9D28-30E75A34F591}"/>
                  </a:ext>
                </a:extLst>
              </p:cNvPr>
              <p:cNvCxnSpPr/>
              <p:nvPr/>
            </p:nvCxnSpPr>
            <p:spPr>
              <a:xfrm flipH="1">
                <a:off x="1392530" y="2481978"/>
                <a:ext cx="2162358"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1" name="TextBox 185">
              <a:extLst>
                <a:ext uri="{FF2B5EF4-FFF2-40B4-BE49-F238E27FC236}">
                  <a16:creationId xmlns:a16="http://schemas.microsoft.com/office/drawing/2014/main" id="{926CC1D2-5210-41D8-92A0-12B1F9199BCF}"/>
                </a:ext>
              </a:extLst>
            </p:cNvPr>
            <p:cNvSpPr txBox="1"/>
            <p:nvPr/>
          </p:nvSpPr>
          <p:spPr>
            <a:xfrm flipH="1">
              <a:off x="9246803" y="1603923"/>
              <a:ext cx="1394299" cy="338554"/>
            </a:xfrm>
            <a:prstGeom prst="rect">
              <a:avLst/>
            </a:prstGeom>
            <a:noFill/>
          </p:spPr>
          <p:txBody>
            <a:bodyPr wrap="square">
              <a:spAutoFit/>
            </a:bodyPr>
            <a:lstStyle/>
            <a:p>
              <a:pPr>
                <a:defRPr/>
              </a:pPr>
              <a:r>
                <a:rPr lang="id-ID" altLang="zh-CN" sz="1600" dirty="0">
                  <a:solidFill>
                    <a:schemeClr val="bg1">
                      <a:lumMod val="50000"/>
                    </a:schemeClr>
                  </a:solidFill>
                </a:rPr>
                <a:t>Green Area</a:t>
              </a:r>
            </a:p>
          </p:txBody>
        </p:sp>
        <p:sp>
          <p:nvSpPr>
            <p:cNvPr id="52" name="TextBox 188">
              <a:extLst>
                <a:ext uri="{FF2B5EF4-FFF2-40B4-BE49-F238E27FC236}">
                  <a16:creationId xmlns:a16="http://schemas.microsoft.com/office/drawing/2014/main" id="{A612EA68-C388-4AEF-9C9F-C5C12459286C}"/>
                </a:ext>
              </a:extLst>
            </p:cNvPr>
            <p:cNvSpPr txBox="1"/>
            <p:nvPr/>
          </p:nvSpPr>
          <p:spPr>
            <a:xfrm flipH="1">
              <a:off x="9246804" y="1909045"/>
              <a:ext cx="1853182" cy="573940"/>
            </a:xfrm>
            <a:prstGeom prst="rect">
              <a:avLst/>
            </a:prstGeom>
            <a:noFill/>
          </p:spPr>
          <p:txBody>
            <a:bodyPr wrap="square">
              <a:spAutoFit/>
            </a:bodyPr>
            <a:lstStyle/>
            <a:p>
              <a:pPr>
                <a:lnSpc>
                  <a:spcPct val="150000"/>
                </a:lnSpc>
                <a:defRPr/>
              </a:pPr>
              <a:r>
                <a:rPr lang="en-US" altLang="zh-CN" sz="1100" dirty="0">
                  <a:solidFill>
                    <a:schemeClr val="bg1">
                      <a:lumMod val="65000"/>
                    </a:schemeClr>
                  </a:solidFill>
                </a:rPr>
                <a:t>The current green area in various districts in Chengdu.</a:t>
              </a:r>
            </a:p>
          </p:txBody>
        </p:sp>
        <p:cxnSp>
          <p:nvCxnSpPr>
            <p:cNvPr id="53" name="Straight Connector 192">
              <a:extLst>
                <a:ext uri="{FF2B5EF4-FFF2-40B4-BE49-F238E27FC236}">
                  <a16:creationId xmlns:a16="http://schemas.microsoft.com/office/drawing/2014/main" id="{870F901B-6309-4340-9E38-AEC78E86CFC2}"/>
                </a:ext>
              </a:extLst>
            </p:cNvPr>
            <p:cNvCxnSpPr>
              <a:cxnSpLocks/>
            </p:cNvCxnSpPr>
            <p:nvPr/>
          </p:nvCxnSpPr>
          <p:spPr>
            <a:xfrm>
              <a:off x="8902123" y="4078280"/>
              <a:ext cx="2018255"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4" name="TextBox 193">
              <a:extLst>
                <a:ext uri="{FF2B5EF4-FFF2-40B4-BE49-F238E27FC236}">
                  <a16:creationId xmlns:a16="http://schemas.microsoft.com/office/drawing/2014/main" id="{6B97213F-A638-4BBA-A39D-6D6136B00522}"/>
                </a:ext>
              </a:extLst>
            </p:cNvPr>
            <p:cNvSpPr txBox="1"/>
            <p:nvPr/>
          </p:nvSpPr>
          <p:spPr>
            <a:xfrm flipH="1">
              <a:off x="5424161" y="1769596"/>
              <a:ext cx="1256221" cy="338554"/>
            </a:xfrm>
            <a:prstGeom prst="rect">
              <a:avLst/>
            </a:prstGeom>
            <a:noFill/>
          </p:spPr>
          <p:txBody>
            <a:bodyPr wrap="square">
              <a:spAutoFit/>
            </a:bodyPr>
            <a:lstStyle/>
            <a:p>
              <a:pPr>
                <a:defRPr/>
              </a:pPr>
              <a:r>
                <a:rPr lang="en-US" altLang="zh-CN" sz="1600" dirty="0">
                  <a:solidFill>
                    <a:schemeClr val="bg1">
                      <a:lumMod val="50000"/>
                    </a:schemeClr>
                  </a:solidFill>
                </a:rPr>
                <a:t>Precipitation</a:t>
              </a:r>
              <a:endParaRPr lang="id-ID" sz="1600" dirty="0">
                <a:solidFill>
                  <a:schemeClr val="bg1">
                    <a:lumMod val="50000"/>
                  </a:schemeClr>
                </a:solidFill>
              </a:endParaRPr>
            </a:p>
          </p:txBody>
        </p:sp>
        <p:sp>
          <p:nvSpPr>
            <p:cNvPr id="55" name="TextBox 194">
              <a:extLst>
                <a:ext uri="{FF2B5EF4-FFF2-40B4-BE49-F238E27FC236}">
                  <a16:creationId xmlns:a16="http://schemas.microsoft.com/office/drawing/2014/main" id="{0DFF5097-B7C9-47F8-AB8E-80B3669FAC35}"/>
                </a:ext>
              </a:extLst>
            </p:cNvPr>
            <p:cNvSpPr txBox="1"/>
            <p:nvPr/>
          </p:nvSpPr>
          <p:spPr>
            <a:xfrm flipH="1">
              <a:off x="5171879" y="2099748"/>
              <a:ext cx="1705759" cy="794385"/>
            </a:xfrm>
            <a:prstGeom prst="rect">
              <a:avLst/>
            </a:prstGeom>
            <a:noFill/>
          </p:spPr>
          <p:txBody>
            <a:bodyPr wrap="square">
              <a:spAutoFit/>
            </a:bodyPr>
            <a:lstStyle/>
            <a:p>
              <a:pPr>
                <a:lnSpc>
                  <a:spcPct val="150000"/>
                </a:lnSpc>
                <a:defRPr/>
              </a:pPr>
              <a:r>
                <a:rPr lang="en-US" altLang="zh-CN" sz="1050" dirty="0">
                  <a:solidFill>
                    <a:schemeClr val="bg1">
                      <a:lumMod val="65000"/>
                    </a:schemeClr>
                  </a:solidFill>
                </a:rPr>
                <a:t>Monthly precipitation in various districts of Chengdu in the past three years.</a:t>
              </a:r>
              <a:endParaRPr lang="en-US" sz="1050" b="1" dirty="0">
                <a:solidFill>
                  <a:schemeClr val="bg1">
                    <a:lumMod val="65000"/>
                  </a:schemeClr>
                </a:solidFill>
              </a:endParaRPr>
            </a:p>
          </p:txBody>
        </p:sp>
        <p:pic>
          <p:nvPicPr>
            <p:cNvPr id="11308" name="图形 4" descr="雨">
              <a:extLst>
                <a:ext uri="{FF2B5EF4-FFF2-40B4-BE49-F238E27FC236}">
                  <a16:creationId xmlns:a16="http://schemas.microsoft.com/office/drawing/2014/main" id="{21F8E444-D7E3-4561-AEFA-E5B90862D5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6689" y="1754101"/>
              <a:ext cx="301077" cy="34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9" name="图形 6" descr="植物">
              <a:extLst>
                <a:ext uri="{FF2B5EF4-FFF2-40B4-BE49-F238E27FC236}">
                  <a16:creationId xmlns:a16="http://schemas.microsoft.com/office/drawing/2014/main" id="{16D08BD9-CAFF-43C6-A827-B29BC8EE52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0575" y="1586045"/>
              <a:ext cx="261626" cy="30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0" name="图形 8" descr="时钟">
              <a:extLst>
                <a:ext uri="{FF2B5EF4-FFF2-40B4-BE49-F238E27FC236}">
                  <a16:creationId xmlns:a16="http://schemas.microsoft.com/office/drawing/2014/main" id="{3A921601-E73E-4E34-B244-E51E62F4A2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138" y="3344673"/>
              <a:ext cx="231518" cy="26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 name="图片 55" descr="图片包含 文字&#10;&#10;已生成高可信度的说明">
            <a:extLst>
              <a:ext uri="{FF2B5EF4-FFF2-40B4-BE49-F238E27FC236}">
                <a16:creationId xmlns:a16="http://schemas.microsoft.com/office/drawing/2014/main" id="{79A3C4E4-7CF6-4354-BBD7-530852FC4E46}"/>
              </a:ext>
            </a:extLst>
          </p:cNvPr>
          <p:cNvPicPr>
            <a:picLocks noChangeAspect="1"/>
          </p:cNvPicPr>
          <p:nvPr/>
        </p:nvPicPr>
        <p:blipFill rotWithShape="1">
          <a:blip r:embed="rId10">
            <a:extLst>
              <a:ext uri="{28A0092B-C50C-407E-A947-70E740481C1C}">
                <a14:useLocalDpi xmlns:a14="http://schemas.microsoft.com/office/drawing/2010/main" val="0"/>
              </a:ext>
            </a:extLst>
          </a:blip>
          <a:srcRect l="13873" b="12130"/>
          <a:stretch/>
        </p:blipFill>
        <p:spPr>
          <a:xfrm>
            <a:off x="9993084" y="1"/>
            <a:ext cx="927294" cy="858837"/>
          </a:xfrm>
          <a:prstGeom prst="rect">
            <a:avLst/>
          </a:prstGeom>
          <a:solidFill>
            <a:srgbClr val="00A0E9"/>
          </a:solidFill>
        </p:spPr>
      </p:pic>
      <p:sp>
        <p:nvSpPr>
          <p:cNvPr id="4" name="Rectangle 2">
            <a:extLst>
              <a:ext uri="{FF2B5EF4-FFF2-40B4-BE49-F238E27FC236}">
                <a16:creationId xmlns:a16="http://schemas.microsoft.com/office/drawing/2014/main" id="{5865E7A5-FF69-415C-90BC-D565D887A846}"/>
              </a:ext>
            </a:extLst>
          </p:cNvPr>
          <p:cNvSpPr>
            <a:spLocks noChangeArrowheads="1"/>
          </p:cNvSpPr>
          <p:nvPr/>
        </p:nvSpPr>
        <p:spPr bwMode="auto">
          <a:xfrm>
            <a:off x="1222813" y="15298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p>
        </p:txBody>
      </p:sp>
      <p:graphicFrame>
        <p:nvGraphicFramePr>
          <p:cNvPr id="5" name="对象 4">
            <a:extLst>
              <a:ext uri="{FF2B5EF4-FFF2-40B4-BE49-F238E27FC236}">
                <a16:creationId xmlns:a16="http://schemas.microsoft.com/office/drawing/2014/main" id="{9168BAF1-216C-45B6-8805-F831694FA92D}"/>
              </a:ext>
            </a:extLst>
          </p:cNvPr>
          <p:cNvGraphicFramePr>
            <a:graphicFrameLocks noChangeAspect="1"/>
          </p:cNvGraphicFramePr>
          <p:nvPr>
            <p:extLst>
              <p:ext uri="{D42A27DB-BD31-4B8C-83A1-F6EECF244321}">
                <p14:modId xmlns:p14="http://schemas.microsoft.com/office/powerpoint/2010/main" val="2267156449"/>
              </p:ext>
            </p:extLst>
          </p:nvPr>
        </p:nvGraphicFramePr>
        <p:xfrm>
          <a:off x="5180087" y="797687"/>
          <a:ext cx="1692275" cy="479425"/>
        </p:xfrm>
        <a:graphic>
          <a:graphicData uri="http://schemas.openxmlformats.org/presentationml/2006/ole">
            <mc:AlternateContent xmlns:mc="http://schemas.openxmlformats.org/markup-compatibility/2006">
              <mc:Choice xmlns:v="urn:schemas-microsoft-com:vml" Requires="v">
                <p:oleObj spid="_x0000_s1049" name="Equation" r:id="rId11" imgW="1688367" imgH="482391" progId="Equation.DSMT4">
                  <p:embed/>
                </p:oleObj>
              </mc:Choice>
              <mc:Fallback>
                <p:oleObj name="Equation" r:id="rId11" imgW="1688367" imgH="482391" progId="Equation.DSMT4">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0087" y="797687"/>
                        <a:ext cx="169227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a:extLst>
              <a:ext uri="{FF2B5EF4-FFF2-40B4-BE49-F238E27FC236}">
                <a16:creationId xmlns:a16="http://schemas.microsoft.com/office/drawing/2014/main" id="{01EA281C-119F-4DE9-9294-8A1577CC868B}"/>
              </a:ext>
            </a:extLst>
          </p:cNvPr>
          <p:cNvGraphicFramePr>
            <a:graphicFrameLocks noChangeAspect="1"/>
          </p:cNvGraphicFramePr>
          <p:nvPr>
            <p:extLst>
              <p:ext uri="{D42A27DB-BD31-4B8C-83A1-F6EECF244321}">
                <p14:modId xmlns:p14="http://schemas.microsoft.com/office/powerpoint/2010/main" val="174882770"/>
              </p:ext>
            </p:extLst>
          </p:nvPr>
        </p:nvGraphicFramePr>
        <p:xfrm>
          <a:off x="5450525" y="1179834"/>
          <a:ext cx="746125" cy="647700"/>
        </p:xfrm>
        <a:graphic>
          <a:graphicData uri="http://schemas.openxmlformats.org/presentationml/2006/ole">
            <mc:AlternateContent xmlns:mc="http://schemas.openxmlformats.org/markup-compatibility/2006">
              <mc:Choice xmlns:v="urn:schemas-microsoft-com:vml" Requires="v">
                <p:oleObj spid="_x0000_s1050" name="Equation" r:id="rId13" imgW="749300" imgH="647700" progId="Equation.DSMT4">
                  <p:embed/>
                </p:oleObj>
              </mc:Choice>
              <mc:Fallback>
                <p:oleObj name="Equation" r:id="rId13" imgW="749300" imgH="647700" progId="Equation.DSMT4">
                  <p:embed/>
                  <p:pic>
                    <p:nvPicPr>
                      <p:cNvPr id="0"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50525" y="1179834"/>
                        <a:ext cx="74612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6">
            <a:extLst>
              <a:ext uri="{FF2B5EF4-FFF2-40B4-BE49-F238E27FC236}">
                <a16:creationId xmlns:a16="http://schemas.microsoft.com/office/drawing/2014/main" id="{52F7A35D-0829-4727-AD9A-BBE8A551B42F}"/>
              </a:ext>
            </a:extLst>
          </p:cNvPr>
          <p:cNvSpPr>
            <a:spLocks noChangeArrowheads="1"/>
          </p:cNvSpPr>
          <p:nvPr/>
        </p:nvSpPr>
        <p:spPr bwMode="auto">
          <a:xfrm>
            <a:off x="638559" y="3824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512CD4FD-1EFD-44F6-8DAB-E7CD6BC4F643}"/>
              </a:ext>
            </a:extLst>
          </p:cNvPr>
          <p:cNvGraphicFramePr>
            <a:graphicFrameLocks noChangeAspect="1"/>
          </p:cNvGraphicFramePr>
          <p:nvPr>
            <p:extLst>
              <p:ext uri="{D42A27DB-BD31-4B8C-83A1-F6EECF244321}">
                <p14:modId xmlns:p14="http://schemas.microsoft.com/office/powerpoint/2010/main" val="847597301"/>
              </p:ext>
            </p:extLst>
          </p:nvPr>
        </p:nvGraphicFramePr>
        <p:xfrm>
          <a:off x="4057332" y="1791880"/>
          <a:ext cx="3794125" cy="555625"/>
        </p:xfrm>
        <a:graphic>
          <a:graphicData uri="http://schemas.openxmlformats.org/presentationml/2006/ole">
            <mc:AlternateContent xmlns:mc="http://schemas.openxmlformats.org/markup-compatibility/2006">
              <mc:Choice xmlns:v="urn:schemas-microsoft-com:vml" Requires="v">
                <p:oleObj spid="_x0000_s1051" name="Equation" r:id="rId15" imgW="3784600" imgH="558800" progId="Equation.DSMT4">
                  <p:embed/>
                </p:oleObj>
              </mc:Choice>
              <mc:Fallback>
                <p:oleObj name="Equation" r:id="rId15" imgW="3784600" imgH="558800" progId="Equation.DSMT4">
                  <p:embed/>
                  <p:pic>
                    <p:nvPicPr>
                      <p:cNvPr id="0"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7332" y="1791880"/>
                        <a:ext cx="3794125"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Rectangle 8">
            <a:extLst>
              <a:ext uri="{FF2B5EF4-FFF2-40B4-BE49-F238E27FC236}">
                <a16:creationId xmlns:a16="http://schemas.microsoft.com/office/drawing/2014/main" id="{8100D828-3DD9-4702-9798-64B190D4B716}"/>
              </a:ext>
            </a:extLst>
          </p:cNvPr>
          <p:cNvSpPr>
            <a:spLocks noChangeArrowheads="1"/>
          </p:cNvSpPr>
          <p:nvPr/>
        </p:nvSpPr>
        <p:spPr bwMode="auto">
          <a:xfrm>
            <a:off x="1479152" y="38890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7" name="对象 56">
            <a:extLst>
              <a:ext uri="{FF2B5EF4-FFF2-40B4-BE49-F238E27FC236}">
                <a16:creationId xmlns:a16="http://schemas.microsoft.com/office/drawing/2014/main" id="{52EFA391-CC99-4441-A1ED-C3784DDB4708}"/>
              </a:ext>
            </a:extLst>
          </p:cNvPr>
          <p:cNvGraphicFramePr>
            <a:graphicFrameLocks noChangeAspect="1"/>
          </p:cNvGraphicFramePr>
          <p:nvPr>
            <p:extLst>
              <p:ext uri="{D42A27DB-BD31-4B8C-83A1-F6EECF244321}">
                <p14:modId xmlns:p14="http://schemas.microsoft.com/office/powerpoint/2010/main" val="1544161851"/>
              </p:ext>
            </p:extLst>
          </p:nvPr>
        </p:nvGraphicFramePr>
        <p:xfrm>
          <a:off x="5562600" y="2431376"/>
          <a:ext cx="1066800" cy="441325"/>
        </p:xfrm>
        <a:graphic>
          <a:graphicData uri="http://schemas.openxmlformats.org/presentationml/2006/ole">
            <mc:AlternateContent xmlns:mc="http://schemas.openxmlformats.org/markup-compatibility/2006">
              <mc:Choice xmlns:v="urn:schemas-microsoft-com:vml" Requires="v">
                <p:oleObj spid="_x0000_s1052" name="Equation" r:id="rId17" imgW="1066337" imgH="444307" progId="Equation.DSMT4">
                  <p:embed/>
                </p:oleObj>
              </mc:Choice>
              <mc:Fallback>
                <p:oleObj name="Equation" r:id="rId17" imgW="1066337" imgH="444307" progId="Equation.DSMT4">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62600" y="2431376"/>
                        <a:ext cx="10668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 name="矩形 64">
            <a:extLst>
              <a:ext uri="{FF2B5EF4-FFF2-40B4-BE49-F238E27FC236}">
                <a16:creationId xmlns:a16="http://schemas.microsoft.com/office/drawing/2014/main" id="{3963F24F-0A77-45AA-9D2A-4F43E1948147}"/>
              </a:ext>
            </a:extLst>
          </p:cNvPr>
          <p:cNvSpPr/>
          <p:nvPr/>
        </p:nvSpPr>
        <p:spPr>
          <a:xfrm>
            <a:off x="1243013" y="1053773"/>
            <a:ext cx="2569691" cy="40011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Wingdings" panose="05000000000000000000" pitchFamily="2" charset="2"/>
              <a:buChar char="l"/>
            </a:pPr>
            <a:r>
              <a:rPr lang="en-US" altLang="zh-CN" sz="2000" dirty="0">
                <a:solidFill>
                  <a:srgbClr val="A6A6A6"/>
                </a:solidFill>
                <a:latin typeface="Times New Roman" panose="02020603050405020304" pitchFamily="18" charset="0"/>
                <a:cs typeface="Times New Roman" panose="02020603050405020304" pitchFamily="18" charset="0"/>
              </a:rPr>
              <a:t>Mathematic model:</a:t>
            </a:r>
          </a:p>
        </p:txBody>
      </p:sp>
      <p:sp>
        <p:nvSpPr>
          <p:cNvPr id="66" name="矩形 65">
            <a:extLst>
              <a:ext uri="{FF2B5EF4-FFF2-40B4-BE49-F238E27FC236}">
                <a16:creationId xmlns:a16="http://schemas.microsoft.com/office/drawing/2014/main" id="{809B3AFF-ABDD-474F-B96F-952C214CCE23}"/>
              </a:ext>
            </a:extLst>
          </p:cNvPr>
          <p:cNvSpPr/>
          <p:nvPr/>
        </p:nvSpPr>
        <p:spPr>
          <a:xfrm>
            <a:off x="1245893" y="2820045"/>
            <a:ext cx="2569691" cy="40011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Wingdings" panose="05000000000000000000" pitchFamily="2" charset="2"/>
              <a:buChar char="l"/>
            </a:pPr>
            <a:r>
              <a:rPr lang="en-US" altLang="zh-CN" sz="2000" dirty="0">
                <a:solidFill>
                  <a:srgbClr val="A6A6A6"/>
                </a:solidFill>
                <a:latin typeface="Times New Roman" panose="02020603050405020304" pitchFamily="18" charset="0"/>
                <a:cs typeface="Times New Roman" panose="02020603050405020304" pitchFamily="18" charset="0"/>
              </a:rPr>
              <a:t>Indexes:</a:t>
            </a:r>
          </a:p>
        </p:txBody>
      </p:sp>
    </p:spTree>
  </p:cSld>
  <p:clrMapOvr>
    <a:masterClrMapping/>
  </p:clrMapOvr>
  <p:transition spd="slow" advTm="25746"/>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9" descr="C:\Users\apple\Desktop\mb\222222222\3.png">
            <a:extLst>
              <a:ext uri="{FF2B5EF4-FFF2-40B4-BE49-F238E27FC236}">
                <a16:creationId xmlns:a16="http://schemas.microsoft.com/office/drawing/2014/main" id="{D7A762D2-7EAD-456E-813E-C715CA594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0"/>
            <a:ext cx="10112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12" descr="C:\Users\apple\Desktop\mb\222222222\5.png">
            <a:extLst>
              <a:ext uri="{FF2B5EF4-FFF2-40B4-BE49-F238E27FC236}">
                <a16:creationId xmlns:a16="http://schemas.microsoft.com/office/drawing/2014/main" id="{3FF7DCA2-7F82-4D2F-9C90-A0FFCD1F0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63" y="671513"/>
            <a:ext cx="109537"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9">
            <a:extLst>
              <a:ext uri="{FF2B5EF4-FFF2-40B4-BE49-F238E27FC236}">
                <a16:creationId xmlns:a16="http://schemas.microsoft.com/office/drawing/2014/main" id="{F3E14494-BF00-422A-8C9E-4DD0F29F015E}"/>
              </a:ext>
            </a:extLst>
          </p:cNvPr>
          <p:cNvSpPr>
            <a:spLocks noChangeArrowheads="1"/>
          </p:cNvSpPr>
          <p:nvPr/>
        </p:nvSpPr>
        <p:spPr bwMode="auto">
          <a:xfrm>
            <a:off x="1243013" y="561975"/>
            <a:ext cx="9207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700">
                <a:solidFill>
                  <a:srgbClr val="A6A6A6"/>
                </a:solidFill>
                <a:latin typeface="微软雅黑" panose="020B0503020204020204" pitchFamily="34" charset="-122"/>
                <a:ea typeface="微软雅黑" panose="020B0503020204020204" pitchFamily="34" charset="-122"/>
              </a:rPr>
              <a:t>Results</a:t>
            </a:r>
            <a:endParaRPr lang="zh-CN" altLang="en-US" sz="1700">
              <a:solidFill>
                <a:srgbClr val="A6A6A6"/>
              </a:solidFill>
              <a:latin typeface="微软雅黑" panose="020B0503020204020204" pitchFamily="34" charset="-122"/>
              <a:ea typeface="微软雅黑" panose="020B0503020204020204" pitchFamily="34" charset="-122"/>
            </a:endParaRPr>
          </a:p>
        </p:txBody>
      </p:sp>
      <p:sp>
        <p:nvSpPr>
          <p:cNvPr id="12293" name="矩形 16">
            <a:hlinkClick r:id="rId5" action="ppaction://hlinksldjump">
              <a:snd r:embed="rId6" name="click.wav"/>
            </a:hlinkClick>
            <a:hlinkHover r:id="" action="ppaction://noaction" highlightClick="1"/>
            <a:extLst>
              <a:ext uri="{FF2B5EF4-FFF2-40B4-BE49-F238E27FC236}">
                <a16:creationId xmlns:a16="http://schemas.microsoft.com/office/drawing/2014/main" id="{AC512F58-9485-4725-9A29-54549E88BD83}"/>
              </a:ext>
            </a:extLst>
          </p:cNvPr>
          <p:cNvSpPr>
            <a:spLocks noChangeArrowheads="1"/>
          </p:cNvSpPr>
          <p:nvPr/>
        </p:nvSpPr>
        <p:spPr bwMode="auto">
          <a:xfrm>
            <a:off x="10685463" y="6288088"/>
            <a:ext cx="11096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000">
                <a:solidFill>
                  <a:srgbClr val="00A0E9"/>
                </a:solidFill>
                <a:latin typeface="方正大标宋简体" pitchFamily="2" charset="-122"/>
                <a:ea typeface="方正大标宋简体" pitchFamily="2" charset="-122"/>
              </a:rPr>
              <a:t>【DIRECTORY】</a:t>
            </a:r>
            <a:endParaRPr lang="zh-CN" altLang="en-US" sz="1000">
              <a:solidFill>
                <a:srgbClr val="00A0E9"/>
              </a:solidFill>
              <a:latin typeface="方正大标宋简体" pitchFamily="2" charset="-122"/>
              <a:ea typeface="方正大标宋简体" pitchFamily="2" charset="-122"/>
            </a:endParaRPr>
          </a:p>
        </p:txBody>
      </p:sp>
      <p:grpSp>
        <p:nvGrpSpPr>
          <p:cNvPr id="4" name="组合 3">
            <a:extLst>
              <a:ext uri="{FF2B5EF4-FFF2-40B4-BE49-F238E27FC236}">
                <a16:creationId xmlns:a16="http://schemas.microsoft.com/office/drawing/2014/main" id="{E0D061F9-E66B-48D0-AA3B-0EFBC7C939F6}"/>
              </a:ext>
            </a:extLst>
          </p:cNvPr>
          <p:cNvGrpSpPr/>
          <p:nvPr/>
        </p:nvGrpSpPr>
        <p:grpSpPr>
          <a:xfrm>
            <a:off x="1177131" y="1810243"/>
            <a:ext cx="3656094" cy="2517400"/>
            <a:chOff x="1188049" y="1143122"/>
            <a:chExt cx="3856038" cy="2451100"/>
          </a:xfrm>
        </p:grpSpPr>
        <p:pic>
          <p:nvPicPr>
            <p:cNvPr id="12294" name="图片 43" descr="C:\Users\minghao\AppData\Roaming\Tencent\Users\695348310\QQ\WinTemp\RichOle\1XO}X7[C3@G}JQH`EA[ZEXC.png">
              <a:extLst>
                <a:ext uri="{FF2B5EF4-FFF2-40B4-BE49-F238E27FC236}">
                  <a16:creationId xmlns:a16="http://schemas.microsoft.com/office/drawing/2014/main" id="{DA2390A8-F7F8-453A-8496-24D118F59B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41" t="11864" b="10471"/>
            <a:stretch>
              <a:fillRect/>
            </a:stretch>
          </p:blipFill>
          <p:spPr bwMode="auto">
            <a:xfrm>
              <a:off x="2235799" y="1143122"/>
              <a:ext cx="2808288"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矩形 3">
              <a:extLst>
                <a:ext uri="{FF2B5EF4-FFF2-40B4-BE49-F238E27FC236}">
                  <a16:creationId xmlns:a16="http://schemas.microsoft.com/office/drawing/2014/main" id="{34EB881A-D0BB-483A-90E0-764D13F12551}"/>
                </a:ext>
              </a:extLst>
            </p:cNvPr>
            <p:cNvSpPr>
              <a:spLocks noChangeArrowheads="1"/>
            </p:cNvSpPr>
            <p:nvPr/>
          </p:nvSpPr>
          <p:spPr bwMode="auto">
            <a:xfrm>
              <a:off x="1188049" y="1587622"/>
              <a:ext cx="1047750" cy="322262"/>
            </a:xfrm>
            <a:prstGeom prst="rect">
              <a:avLst/>
            </a:prstGeom>
            <a:solidFill>
              <a:srgbClr val="ED0D0E"/>
            </a:solidFill>
            <a:ln w="9525" algn="ctr">
              <a:solidFill>
                <a:schemeClr val="tx1"/>
              </a:solidFill>
              <a:round/>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100">
                  <a:latin typeface="Tahoma" panose="020B0604030504040204" pitchFamily="34" charset="0"/>
                  <a:cs typeface="Tahoma" panose="020B0604030504040204" pitchFamily="34" charset="0"/>
                </a:rPr>
                <a:t>Ⅰ</a:t>
              </a:r>
              <a:endParaRPr lang="zh-CN" altLang="en-US" sz="1800">
                <a:latin typeface="Tahoma" panose="020B0604030504040204" pitchFamily="34" charset="0"/>
                <a:cs typeface="Tahoma" panose="020B0604030504040204" pitchFamily="34" charset="0"/>
              </a:endParaRPr>
            </a:p>
          </p:txBody>
        </p:sp>
        <p:sp>
          <p:nvSpPr>
            <p:cNvPr id="12296" name="矩形 4">
              <a:extLst>
                <a:ext uri="{FF2B5EF4-FFF2-40B4-BE49-F238E27FC236}">
                  <a16:creationId xmlns:a16="http://schemas.microsoft.com/office/drawing/2014/main" id="{9B10D8DB-8D20-45C4-9699-402AD3D8DF31}"/>
                </a:ext>
              </a:extLst>
            </p:cNvPr>
            <p:cNvSpPr>
              <a:spLocks noChangeArrowheads="1"/>
            </p:cNvSpPr>
            <p:nvPr/>
          </p:nvSpPr>
          <p:spPr bwMode="auto">
            <a:xfrm>
              <a:off x="1188049" y="1813047"/>
              <a:ext cx="1047750" cy="320675"/>
            </a:xfrm>
            <a:prstGeom prst="rect">
              <a:avLst/>
            </a:prstGeom>
            <a:solidFill>
              <a:srgbClr val="E84960"/>
            </a:solidFill>
            <a:ln w="9525" algn="ctr">
              <a:solidFill>
                <a:schemeClr val="tx1"/>
              </a:solidFill>
              <a:round/>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200">
                  <a:latin typeface="Tahoma" panose="020B0604030504040204" pitchFamily="34" charset="0"/>
                  <a:cs typeface="Tahoma" panose="020B0604030504040204" pitchFamily="34" charset="0"/>
                </a:rPr>
                <a:t>Ⅱ</a:t>
              </a:r>
              <a:endParaRPr lang="zh-CN" altLang="en-US" sz="1200">
                <a:latin typeface="Tahoma" panose="020B0604030504040204" pitchFamily="34" charset="0"/>
                <a:cs typeface="Tahoma" panose="020B0604030504040204" pitchFamily="34" charset="0"/>
              </a:endParaRPr>
            </a:p>
          </p:txBody>
        </p:sp>
        <p:sp>
          <p:nvSpPr>
            <p:cNvPr id="12297" name="矩形 5">
              <a:extLst>
                <a:ext uri="{FF2B5EF4-FFF2-40B4-BE49-F238E27FC236}">
                  <a16:creationId xmlns:a16="http://schemas.microsoft.com/office/drawing/2014/main" id="{D8769B77-4063-4CF5-88D8-07CA1C690016}"/>
                </a:ext>
              </a:extLst>
            </p:cNvPr>
            <p:cNvSpPr>
              <a:spLocks noChangeArrowheads="1"/>
            </p:cNvSpPr>
            <p:nvPr/>
          </p:nvSpPr>
          <p:spPr bwMode="auto">
            <a:xfrm>
              <a:off x="1188049" y="2036884"/>
              <a:ext cx="1047750" cy="320675"/>
            </a:xfrm>
            <a:prstGeom prst="rect">
              <a:avLst/>
            </a:prstGeom>
            <a:solidFill>
              <a:srgbClr val="EB7084"/>
            </a:solidFill>
            <a:ln w="9525" algn="ctr">
              <a:solidFill>
                <a:schemeClr val="tx1"/>
              </a:solidFill>
              <a:round/>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200">
                  <a:latin typeface="Tahoma" panose="020B0604030504040204" pitchFamily="34" charset="0"/>
                  <a:cs typeface="Tahoma" panose="020B0604030504040204" pitchFamily="34" charset="0"/>
                </a:rPr>
                <a:t>Ⅲ</a:t>
              </a:r>
              <a:endParaRPr lang="zh-CN" altLang="en-US" sz="1800">
                <a:latin typeface="Tahoma" panose="020B0604030504040204" pitchFamily="34" charset="0"/>
                <a:cs typeface="Tahoma" panose="020B0604030504040204" pitchFamily="34" charset="0"/>
              </a:endParaRPr>
            </a:p>
          </p:txBody>
        </p:sp>
        <p:sp>
          <p:nvSpPr>
            <p:cNvPr id="12298" name="矩形 6">
              <a:extLst>
                <a:ext uri="{FF2B5EF4-FFF2-40B4-BE49-F238E27FC236}">
                  <a16:creationId xmlns:a16="http://schemas.microsoft.com/office/drawing/2014/main" id="{E55B8AEE-3CEB-4F2D-AC91-DA5D5B71E312}"/>
                </a:ext>
              </a:extLst>
            </p:cNvPr>
            <p:cNvSpPr>
              <a:spLocks noChangeArrowheads="1"/>
            </p:cNvSpPr>
            <p:nvPr/>
          </p:nvSpPr>
          <p:spPr bwMode="auto">
            <a:xfrm>
              <a:off x="1188049" y="2260722"/>
              <a:ext cx="1047750" cy="320675"/>
            </a:xfrm>
            <a:prstGeom prst="rect">
              <a:avLst/>
            </a:prstGeom>
            <a:solidFill>
              <a:srgbClr val="F196A8"/>
            </a:solidFill>
            <a:ln w="9525" algn="ctr">
              <a:solidFill>
                <a:schemeClr val="tx1"/>
              </a:solidFill>
              <a:round/>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200">
                  <a:latin typeface="Tahoma" panose="020B0604030504040204" pitchFamily="34" charset="0"/>
                  <a:cs typeface="Tahoma" panose="020B0604030504040204" pitchFamily="34" charset="0"/>
                </a:rPr>
                <a:t>Ⅳ</a:t>
              </a:r>
              <a:endParaRPr lang="zh-CN" altLang="en-US" sz="1200">
                <a:latin typeface="Tahoma" panose="020B0604030504040204" pitchFamily="34" charset="0"/>
                <a:cs typeface="Tahoma" panose="020B0604030504040204" pitchFamily="34" charset="0"/>
              </a:endParaRPr>
            </a:p>
          </p:txBody>
        </p:sp>
        <p:sp>
          <p:nvSpPr>
            <p:cNvPr id="12299" name="矩形 7">
              <a:extLst>
                <a:ext uri="{FF2B5EF4-FFF2-40B4-BE49-F238E27FC236}">
                  <a16:creationId xmlns:a16="http://schemas.microsoft.com/office/drawing/2014/main" id="{E1147BDE-90D5-4372-9249-87E026FF222B}"/>
                </a:ext>
              </a:extLst>
            </p:cNvPr>
            <p:cNvSpPr>
              <a:spLocks noChangeArrowheads="1"/>
            </p:cNvSpPr>
            <p:nvPr/>
          </p:nvSpPr>
          <p:spPr bwMode="auto">
            <a:xfrm>
              <a:off x="1188049" y="2484559"/>
              <a:ext cx="1047750" cy="320675"/>
            </a:xfrm>
            <a:prstGeom prst="rect">
              <a:avLst/>
            </a:prstGeom>
            <a:solidFill>
              <a:srgbClr val="F6BBCA"/>
            </a:solidFill>
            <a:ln w="9525" algn="ctr">
              <a:solidFill>
                <a:schemeClr val="tx1"/>
              </a:solidFill>
              <a:round/>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200">
                  <a:latin typeface="Tahoma" panose="020B0604030504040204" pitchFamily="34" charset="0"/>
                  <a:cs typeface="Tahoma" panose="020B0604030504040204" pitchFamily="34" charset="0"/>
                </a:rPr>
                <a:t>Ⅴ</a:t>
              </a:r>
              <a:endParaRPr lang="zh-CN" altLang="en-US" sz="1200">
                <a:latin typeface="Tahoma" panose="020B0604030504040204" pitchFamily="34" charset="0"/>
                <a:cs typeface="Tahoma" panose="020B0604030504040204" pitchFamily="34" charset="0"/>
              </a:endParaRPr>
            </a:p>
          </p:txBody>
        </p:sp>
        <p:sp>
          <p:nvSpPr>
            <p:cNvPr id="12300" name="矩形 8">
              <a:extLst>
                <a:ext uri="{FF2B5EF4-FFF2-40B4-BE49-F238E27FC236}">
                  <a16:creationId xmlns:a16="http://schemas.microsoft.com/office/drawing/2014/main" id="{EA7EFCBB-7766-464A-9E33-2191122D3BF7}"/>
                </a:ext>
              </a:extLst>
            </p:cNvPr>
            <p:cNvSpPr>
              <a:spLocks noChangeArrowheads="1"/>
            </p:cNvSpPr>
            <p:nvPr/>
          </p:nvSpPr>
          <p:spPr bwMode="auto">
            <a:xfrm>
              <a:off x="1188049" y="2708397"/>
              <a:ext cx="1047750" cy="320675"/>
            </a:xfrm>
            <a:prstGeom prst="rect">
              <a:avLst/>
            </a:prstGeom>
            <a:solidFill>
              <a:srgbClr val="FAD6DA"/>
            </a:solidFill>
            <a:ln w="9525" algn="ctr">
              <a:solidFill>
                <a:schemeClr val="tx1"/>
              </a:solidFill>
              <a:round/>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200">
                  <a:latin typeface="Tahoma" panose="020B0604030504040204" pitchFamily="34" charset="0"/>
                  <a:cs typeface="Tahoma" panose="020B0604030504040204" pitchFamily="34" charset="0"/>
                </a:rPr>
                <a:t>Ⅵ</a:t>
              </a:r>
              <a:endParaRPr lang="zh-CN" altLang="en-US" sz="1200">
                <a:latin typeface="Tahoma" panose="020B0604030504040204" pitchFamily="34" charset="0"/>
                <a:cs typeface="Tahoma" panose="020B0604030504040204" pitchFamily="34" charset="0"/>
              </a:endParaRPr>
            </a:p>
          </p:txBody>
        </p:sp>
        <p:sp>
          <p:nvSpPr>
            <p:cNvPr id="12301" name="矩形 44">
              <a:extLst>
                <a:ext uri="{FF2B5EF4-FFF2-40B4-BE49-F238E27FC236}">
                  <a16:creationId xmlns:a16="http://schemas.microsoft.com/office/drawing/2014/main" id="{545E49AA-6943-493C-8828-0D460008B5AF}"/>
                </a:ext>
              </a:extLst>
            </p:cNvPr>
            <p:cNvSpPr>
              <a:spLocks noChangeArrowheads="1"/>
            </p:cNvSpPr>
            <p:nvPr/>
          </p:nvSpPr>
          <p:spPr bwMode="auto">
            <a:xfrm>
              <a:off x="1188049" y="2932234"/>
              <a:ext cx="1047750" cy="320675"/>
            </a:xfrm>
            <a:prstGeom prst="rect">
              <a:avLst/>
            </a:prstGeom>
            <a:solidFill>
              <a:srgbClr val="FDEDF0"/>
            </a:solidFill>
            <a:ln w="9525" algn="ctr">
              <a:solidFill>
                <a:schemeClr val="tx1"/>
              </a:solidFill>
              <a:round/>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1200">
                  <a:latin typeface="Tahoma" panose="020B0604030504040204" pitchFamily="34" charset="0"/>
                  <a:cs typeface="Tahoma" panose="020B0604030504040204" pitchFamily="34" charset="0"/>
                </a:rPr>
                <a:t>Ⅶ</a:t>
              </a:r>
              <a:endParaRPr lang="zh-CN" altLang="en-US" sz="1200">
                <a:latin typeface="Tahoma" panose="020B0604030504040204" pitchFamily="34" charset="0"/>
                <a:cs typeface="Tahoma" panose="020B0604030504040204" pitchFamily="34" charset="0"/>
              </a:endParaRPr>
            </a:p>
          </p:txBody>
        </p:sp>
      </p:grpSp>
      <p:sp>
        <p:nvSpPr>
          <p:cNvPr id="12302" name="矩形 11">
            <a:extLst>
              <a:ext uri="{FF2B5EF4-FFF2-40B4-BE49-F238E27FC236}">
                <a16:creationId xmlns:a16="http://schemas.microsoft.com/office/drawing/2014/main" id="{CE5B2EE9-B9F8-4F8D-9BF0-F78F6C2F7625}"/>
              </a:ext>
            </a:extLst>
          </p:cNvPr>
          <p:cNvSpPr>
            <a:spLocks noChangeArrowheads="1"/>
          </p:cNvSpPr>
          <p:nvPr/>
        </p:nvSpPr>
        <p:spPr bwMode="auto">
          <a:xfrm>
            <a:off x="1177131" y="4828253"/>
            <a:ext cx="9585325" cy="365125"/>
          </a:xfrm>
          <a:prstGeom prst="rect">
            <a:avLst/>
          </a:prstGeom>
          <a:solidFill>
            <a:srgbClr val="D9D9D9"/>
          </a:solidFill>
          <a:ln w="9525">
            <a:solidFill>
              <a:schemeClr val="bg1"/>
            </a:solidFill>
            <a:miter lim="800000"/>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3" name="矩形 2">
            <a:extLst>
              <a:ext uri="{FF2B5EF4-FFF2-40B4-BE49-F238E27FC236}">
                <a16:creationId xmlns:a16="http://schemas.microsoft.com/office/drawing/2014/main" id="{62BACC4E-1E69-4B8F-8AF0-933B88E22F37}"/>
              </a:ext>
            </a:extLst>
          </p:cNvPr>
          <p:cNvSpPr/>
          <p:nvPr/>
        </p:nvSpPr>
        <p:spPr>
          <a:xfrm>
            <a:off x="5453856" y="1912833"/>
            <a:ext cx="5541169" cy="2554545"/>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marL="342900" indent="-342900">
              <a:buFont typeface="Wingdings" panose="05000000000000000000" pitchFamily="2" charset="2"/>
              <a:buChar char="l"/>
            </a:pPr>
            <a:r>
              <a:rPr lang="en-US" altLang="zh-CN" sz="2000" dirty="0">
                <a:solidFill>
                  <a:srgbClr val="A6A6A6"/>
                </a:solidFill>
                <a:latin typeface="Times New Roman" panose="02020603050405020304" pitchFamily="18" charset="0"/>
                <a:cs typeface="Times New Roman" panose="02020603050405020304" pitchFamily="18" charset="0"/>
              </a:rPr>
              <a:t>According to the results of the correlation degree matrix obtained, the ranking of potential flood disaster hazards in various districts of Chengdu can be obtained as shown. The greater the degree of association, the higher the risk ranking of flood disasters. </a:t>
            </a:r>
          </a:p>
          <a:p>
            <a:pPr marL="342900" indent="-342900">
              <a:buFont typeface="Wingdings" panose="05000000000000000000" pitchFamily="2" charset="2"/>
              <a:buChar char="l"/>
            </a:pPr>
            <a:r>
              <a:rPr lang="en-US" altLang="zh-CN" sz="2000" dirty="0">
                <a:solidFill>
                  <a:srgbClr val="A6A6A6"/>
                </a:solidFill>
                <a:latin typeface="Times New Roman" panose="02020603050405020304" pitchFamily="18" charset="0"/>
                <a:cs typeface="Times New Roman" panose="02020603050405020304" pitchFamily="18" charset="0"/>
              </a:rPr>
              <a:t>The “</a:t>
            </a:r>
            <a:r>
              <a:rPr lang="en-US" altLang="zh-CN" sz="2000" b="1" dirty="0" err="1">
                <a:solidFill>
                  <a:srgbClr val="FF0000"/>
                </a:solidFill>
                <a:latin typeface="Times New Roman" panose="02020603050405020304" pitchFamily="18" charset="0"/>
                <a:cs typeface="Times New Roman" panose="02020603050405020304" pitchFamily="18" charset="0"/>
              </a:rPr>
              <a:t>Shuangliu</a:t>
            </a:r>
            <a:r>
              <a:rPr lang="en-US" altLang="zh-CN" sz="2000" dirty="0">
                <a:solidFill>
                  <a:srgbClr val="A6A6A6"/>
                </a:solidFill>
                <a:latin typeface="Times New Roman" panose="02020603050405020304" pitchFamily="18" charset="0"/>
                <a:cs typeface="Times New Roman" panose="02020603050405020304" pitchFamily="18" charset="0"/>
              </a:rPr>
              <a:t>” is the </a:t>
            </a:r>
            <a:r>
              <a:rPr lang="en-US" altLang="zh-CN" sz="2000" b="1" dirty="0">
                <a:solidFill>
                  <a:srgbClr val="A6A6A6"/>
                </a:solidFill>
                <a:latin typeface="Times New Roman" panose="02020603050405020304" pitchFamily="18" charset="0"/>
                <a:cs typeface="Times New Roman" panose="02020603050405020304" pitchFamily="18" charset="0"/>
              </a:rPr>
              <a:t>most</a:t>
            </a:r>
            <a:r>
              <a:rPr lang="en-US" altLang="zh-CN" sz="2000" dirty="0">
                <a:solidFill>
                  <a:srgbClr val="A6A6A6"/>
                </a:solidFill>
                <a:latin typeface="Times New Roman" panose="02020603050405020304" pitchFamily="18" charset="0"/>
                <a:cs typeface="Times New Roman" panose="02020603050405020304" pitchFamily="18" charset="0"/>
              </a:rPr>
              <a:t> </a:t>
            </a:r>
            <a:r>
              <a:rPr lang="en-US" altLang="zh-CN" sz="2000" b="1" dirty="0">
                <a:solidFill>
                  <a:srgbClr val="A6A6A6"/>
                </a:solidFill>
                <a:latin typeface="Times New Roman" panose="02020603050405020304" pitchFamily="18" charset="0"/>
                <a:cs typeface="Times New Roman" panose="02020603050405020304" pitchFamily="18" charset="0"/>
              </a:rPr>
              <a:t>likely</a:t>
            </a:r>
            <a:r>
              <a:rPr lang="en-US" altLang="zh-CN" sz="2000" dirty="0">
                <a:solidFill>
                  <a:srgbClr val="A6A6A6"/>
                </a:solidFill>
                <a:latin typeface="Times New Roman" panose="02020603050405020304" pitchFamily="18" charset="0"/>
                <a:cs typeface="Times New Roman" panose="02020603050405020304" pitchFamily="18" charset="0"/>
              </a:rPr>
              <a:t> district for potential flood disasters in Chengdu.</a:t>
            </a:r>
          </a:p>
        </p:txBody>
      </p:sp>
      <p:cxnSp>
        <p:nvCxnSpPr>
          <p:cNvPr id="39" name="Straight Connector 22">
            <a:extLst>
              <a:ext uri="{FF2B5EF4-FFF2-40B4-BE49-F238E27FC236}">
                <a16:creationId xmlns:a16="http://schemas.microsoft.com/office/drawing/2014/main" id="{B8C623FE-F69F-4A0D-B2B4-FB11646940EA}"/>
              </a:ext>
            </a:extLst>
          </p:cNvPr>
          <p:cNvCxnSpPr>
            <a:cxnSpLocks/>
            <a:stCxn id="42" idx="6"/>
          </p:cNvCxnSpPr>
          <p:nvPr/>
        </p:nvCxnSpPr>
        <p:spPr>
          <a:xfrm flipV="1">
            <a:off x="3721871" y="2965310"/>
            <a:ext cx="1041119" cy="3310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0" name="Group 29">
            <a:extLst>
              <a:ext uri="{FF2B5EF4-FFF2-40B4-BE49-F238E27FC236}">
                <a16:creationId xmlns:a16="http://schemas.microsoft.com/office/drawing/2014/main" id="{FB2715CD-85FD-40BD-9447-4F0358AA873D}"/>
              </a:ext>
            </a:extLst>
          </p:cNvPr>
          <p:cNvGrpSpPr/>
          <p:nvPr/>
        </p:nvGrpSpPr>
        <p:grpSpPr>
          <a:xfrm>
            <a:off x="3544442" y="2876064"/>
            <a:ext cx="225126" cy="244696"/>
            <a:chOff x="6735377" y="3342990"/>
            <a:chExt cx="1166537" cy="1167144"/>
          </a:xfrm>
        </p:grpSpPr>
        <p:sp>
          <p:nvSpPr>
            <p:cNvPr id="41" name="Oval 15">
              <a:extLst>
                <a:ext uri="{FF2B5EF4-FFF2-40B4-BE49-F238E27FC236}">
                  <a16:creationId xmlns:a16="http://schemas.microsoft.com/office/drawing/2014/main" id="{CE128A61-180B-4F39-8029-725017FFBE0A}"/>
                </a:ext>
              </a:extLst>
            </p:cNvPr>
            <p:cNvSpPr>
              <a:spLocks noChangeArrowheads="1"/>
            </p:cNvSpPr>
            <p:nvPr/>
          </p:nvSpPr>
          <p:spPr bwMode="auto">
            <a:xfrm>
              <a:off x="6735377" y="3342990"/>
              <a:ext cx="1166537" cy="1167144"/>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anchor="t" anchorCtr="0" compatLnSpc="1">
              <a:prstTxWarp prst="textNoShape">
                <a:avLst/>
              </a:prstTxWarp>
            </a:bodyPr>
            <a:lstStyle/>
            <a:p>
              <a:endParaRPr lang="id-ID"/>
            </a:p>
          </p:txBody>
        </p:sp>
        <p:sp>
          <p:nvSpPr>
            <p:cNvPr id="42" name="Oval 16">
              <a:extLst>
                <a:ext uri="{FF2B5EF4-FFF2-40B4-BE49-F238E27FC236}">
                  <a16:creationId xmlns:a16="http://schemas.microsoft.com/office/drawing/2014/main" id="{8CF3243F-BD3B-41EC-AD4E-46917BEC404E}"/>
                </a:ext>
              </a:extLst>
            </p:cNvPr>
            <p:cNvSpPr>
              <a:spLocks noChangeArrowheads="1"/>
            </p:cNvSpPr>
            <p:nvPr/>
          </p:nvSpPr>
          <p:spPr bwMode="auto">
            <a:xfrm>
              <a:off x="6981922" y="3590142"/>
              <a:ext cx="672839" cy="672838"/>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anchor="t" anchorCtr="0" compatLnSpc="1">
              <a:prstTxWarp prst="textNoShape">
                <a:avLst/>
              </a:prstTxWarp>
            </a:bodyPr>
            <a:lstStyle/>
            <a:p>
              <a:endParaRPr lang="id-ID"/>
            </a:p>
          </p:txBody>
        </p:sp>
        <p:sp>
          <p:nvSpPr>
            <p:cNvPr id="43" name="Oval 17">
              <a:extLst>
                <a:ext uri="{FF2B5EF4-FFF2-40B4-BE49-F238E27FC236}">
                  <a16:creationId xmlns:a16="http://schemas.microsoft.com/office/drawing/2014/main" id="{2FD6C6B9-C936-404D-8489-A949849700C0}"/>
                </a:ext>
              </a:extLst>
            </p:cNvPr>
            <p:cNvSpPr>
              <a:spLocks noChangeArrowheads="1"/>
            </p:cNvSpPr>
            <p:nvPr/>
          </p:nvSpPr>
          <p:spPr bwMode="auto">
            <a:xfrm>
              <a:off x="7160455" y="3768675"/>
              <a:ext cx="315773" cy="315773"/>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anchor="t" anchorCtr="0" compatLnSpc="1">
              <a:prstTxWarp prst="textNoShape">
                <a:avLst/>
              </a:prstTxWarp>
            </a:bodyPr>
            <a:lstStyle/>
            <a:p>
              <a:endParaRPr lang="id-ID"/>
            </a:p>
          </p:txBody>
        </p:sp>
      </p:grpSp>
      <p:cxnSp>
        <p:nvCxnSpPr>
          <p:cNvPr id="63" name="Straight Connector 22">
            <a:extLst>
              <a:ext uri="{FF2B5EF4-FFF2-40B4-BE49-F238E27FC236}">
                <a16:creationId xmlns:a16="http://schemas.microsoft.com/office/drawing/2014/main" id="{8BA221DD-3B30-4C8D-92C5-2A25E2CB2D96}"/>
              </a:ext>
            </a:extLst>
          </p:cNvPr>
          <p:cNvCxnSpPr>
            <a:cxnSpLocks/>
            <a:endCxn id="3" idx="1"/>
          </p:cNvCxnSpPr>
          <p:nvPr/>
        </p:nvCxnSpPr>
        <p:spPr>
          <a:xfrm>
            <a:off x="4762990" y="2958073"/>
            <a:ext cx="690866" cy="2320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7" name="图片 26" descr="图片包含 文字&#10;&#10;已生成高可信度的说明">
            <a:extLst>
              <a:ext uri="{FF2B5EF4-FFF2-40B4-BE49-F238E27FC236}">
                <a16:creationId xmlns:a16="http://schemas.microsoft.com/office/drawing/2014/main" id="{5AF4B886-F4BE-410A-ACFA-E7627BDE1C4E}"/>
              </a:ext>
            </a:extLst>
          </p:cNvPr>
          <p:cNvPicPr>
            <a:picLocks noChangeAspect="1"/>
          </p:cNvPicPr>
          <p:nvPr/>
        </p:nvPicPr>
        <p:blipFill rotWithShape="1">
          <a:blip r:embed="rId8">
            <a:extLst>
              <a:ext uri="{28A0092B-C50C-407E-A947-70E740481C1C}">
                <a14:useLocalDpi xmlns:a14="http://schemas.microsoft.com/office/drawing/2010/main" val="0"/>
              </a:ext>
            </a:extLst>
          </a:blip>
          <a:srcRect l="13873" b="12130"/>
          <a:stretch/>
        </p:blipFill>
        <p:spPr>
          <a:xfrm>
            <a:off x="9993084" y="1"/>
            <a:ext cx="927294" cy="858837"/>
          </a:xfrm>
          <a:prstGeom prst="rect">
            <a:avLst/>
          </a:prstGeom>
          <a:solidFill>
            <a:srgbClr val="00A0E9"/>
          </a:solidFill>
        </p:spPr>
      </p:pic>
    </p:spTree>
  </p:cSld>
  <p:clrMapOvr>
    <a:masterClrMapping/>
  </p:clrMapOvr>
  <p:transition spd="slow" advTm="180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2" descr="C:\Users\apple\Desktop\mb\222222222\5.png">
            <a:extLst>
              <a:ext uri="{FF2B5EF4-FFF2-40B4-BE49-F238E27FC236}">
                <a16:creationId xmlns:a16="http://schemas.microsoft.com/office/drawing/2014/main" id="{7066B5BD-FCE4-4C5E-B273-A32D88BCA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25" y="708025"/>
            <a:ext cx="109538"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9" descr="C:\Users\apple\Desktop\mb\222222222\3.png">
            <a:extLst>
              <a:ext uri="{FF2B5EF4-FFF2-40B4-BE49-F238E27FC236}">
                <a16:creationId xmlns:a16="http://schemas.microsoft.com/office/drawing/2014/main" id="{7398034D-32DC-42BF-92F2-975FA0102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3788" y="0"/>
            <a:ext cx="101123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矩形 11">
            <a:extLst>
              <a:ext uri="{FF2B5EF4-FFF2-40B4-BE49-F238E27FC236}">
                <a16:creationId xmlns:a16="http://schemas.microsoft.com/office/drawing/2014/main" id="{C4EEA5BB-89FD-48F5-918E-BA3185F91396}"/>
              </a:ext>
            </a:extLst>
          </p:cNvPr>
          <p:cNvSpPr>
            <a:spLocks noChangeArrowheads="1"/>
          </p:cNvSpPr>
          <p:nvPr/>
        </p:nvSpPr>
        <p:spPr bwMode="auto">
          <a:xfrm>
            <a:off x="1497606" y="5822680"/>
            <a:ext cx="9313863" cy="365125"/>
          </a:xfrm>
          <a:prstGeom prst="rect">
            <a:avLst/>
          </a:prstGeom>
          <a:solidFill>
            <a:srgbClr val="D9D9D9"/>
          </a:solidFill>
          <a:ln w="9525">
            <a:solidFill>
              <a:schemeClr val="bg1"/>
            </a:solidFill>
            <a:miter lim="800000"/>
            <a:headEnd/>
            <a:tailEnd/>
          </a:ln>
        </p:spPr>
        <p:txBody>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8198" name="矩形 14">
            <a:extLst>
              <a:ext uri="{FF2B5EF4-FFF2-40B4-BE49-F238E27FC236}">
                <a16:creationId xmlns:a16="http://schemas.microsoft.com/office/drawing/2014/main" id="{8C5BB31F-94EA-4FF0-BEE0-49E8DA0AC8CE}"/>
              </a:ext>
            </a:extLst>
          </p:cNvPr>
          <p:cNvSpPr>
            <a:spLocks noChangeArrowheads="1"/>
          </p:cNvSpPr>
          <p:nvPr/>
        </p:nvSpPr>
        <p:spPr bwMode="auto">
          <a:xfrm>
            <a:off x="1565275" y="598488"/>
            <a:ext cx="135607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1700" dirty="0">
                <a:solidFill>
                  <a:srgbClr val="A6A6A6"/>
                </a:solidFill>
                <a:latin typeface="微软雅黑" panose="020B0503020204020204" pitchFamily="34" charset="-122"/>
                <a:ea typeface="微软雅黑" panose="020B0503020204020204" pitchFamily="34" charset="-122"/>
              </a:rPr>
              <a:t>Verification</a:t>
            </a:r>
          </a:p>
        </p:txBody>
      </p:sp>
      <p:sp>
        <p:nvSpPr>
          <p:cNvPr id="8199" name="矩形 15">
            <a:hlinkClick r:id="rId5" action="ppaction://hlinksldjump">
              <a:snd r:embed="rId6" name="click.wav"/>
            </a:hlinkClick>
            <a:hlinkHover r:id="" action="ppaction://noaction" highlightClick="1"/>
            <a:extLst>
              <a:ext uri="{FF2B5EF4-FFF2-40B4-BE49-F238E27FC236}">
                <a16:creationId xmlns:a16="http://schemas.microsoft.com/office/drawing/2014/main" id="{1CF6F2C7-83D5-4C25-B133-101F627FEC72}"/>
              </a:ext>
            </a:extLst>
          </p:cNvPr>
          <p:cNvSpPr>
            <a:spLocks noChangeArrowheads="1"/>
          </p:cNvSpPr>
          <p:nvPr/>
        </p:nvSpPr>
        <p:spPr bwMode="auto">
          <a:xfrm>
            <a:off x="10685463" y="6288088"/>
            <a:ext cx="11096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000">
                <a:solidFill>
                  <a:srgbClr val="00A0E9"/>
                </a:solidFill>
                <a:latin typeface="方正大标宋简体" pitchFamily="2" charset="-122"/>
                <a:ea typeface="方正大标宋简体" pitchFamily="2" charset="-122"/>
              </a:rPr>
              <a:t>【DIRECTORY】</a:t>
            </a:r>
            <a:endParaRPr lang="zh-CN" altLang="en-US" sz="1000">
              <a:solidFill>
                <a:srgbClr val="00A0E9"/>
              </a:solidFill>
              <a:latin typeface="方正大标宋简体" pitchFamily="2" charset="-122"/>
              <a:ea typeface="方正大标宋简体" pitchFamily="2" charset="-122"/>
            </a:endParaRPr>
          </a:p>
        </p:txBody>
      </p:sp>
      <p:pic>
        <p:nvPicPr>
          <p:cNvPr id="8201" name="图片 3">
            <a:extLst>
              <a:ext uri="{FF2B5EF4-FFF2-40B4-BE49-F238E27FC236}">
                <a16:creationId xmlns:a16="http://schemas.microsoft.com/office/drawing/2014/main" id="{80C5F4F9-6E5B-4FE8-801F-95083968C4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387" y="3429000"/>
            <a:ext cx="2224101" cy="2069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图片 4">
            <a:extLst>
              <a:ext uri="{FF2B5EF4-FFF2-40B4-BE49-F238E27FC236}">
                <a16:creationId xmlns:a16="http://schemas.microsoft.com/office/drawing/2014/main" id="{4556E2EB-DF66-4E10-8FA6-0E4DC4B374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2749" y="3024686"/>
            <a:ext cx="2415224" cy="219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图片 5">
            <a:extLst>
              <a:ext uri="{FF2B5EF4-FFF2-40B4-BE49-F238E27FC236}">
                <a16:creationId xmlns:a16="http://schemas.microsoft.com/office/drawing/2014/main" id="{F94ABAD0-FFC1-4DEA-A937-51C58DC367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6112" y="2585103"/>
            <a:ext cx="2415223" cy="22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descr="图片包含 文字&#10;&#10;已生成高可信度的说明">
            <a:extLst>
              <a:ext uri="{FF2B5EF4-FFF2-40B4-BE49-F238E27FC236}">
                <a16:creationId xmlns:a16="http://schemas.microsoft.com/office/drawing/2014/main" id="{8CD1443B-740A-4A51-9956-618BDFCAAB3D}"/>
              </a:ext>
            </a:extLst>
          </p:cNvPr>
          <p:cNvPicPr>
            <a:picLocks noChangeAspect="1"/>
          </p:cNvPicPr>
          <p:nvPr/>
        </p:nvPicPr>
        <p:blipFill rotWithShape="1">
          <a:blip r:embed="rId10">
            <a:extLst>
              <a:ext uri="{28A0092B-C50C-407E-A947-70E740481C1C}">
                <a14:useLocalDpi xmlns:a14="http://schemas.microsoft.com/office/drawing/2010/main" val="0"/>
              </a:ext>
            </a:extLst>
          </a:blip>
          <a:srcRect l="13873" b="12130"/>
          <a:stretch/>
        </p:blipFill>
        <p:spPr>
          <a:xfrm>
            <a:off x="9993084" y="1"/>
            <a:ext cx="927294" cy="858837"/>
          </a:xfrm>
          <a:prstGeom prst="rect">
            <a:avLst/>
          </a:prstGeom>
          <a:solidFill>
            <a:srgbClr val="00A0E9"/>
          </a:solidFill>
        </p:spPr>
      </p:pic>
      <p:pic>
        <p:nvPicPr>
          <p:cNvPr id="18" name="图片 17">
            <a:extLst>
              <a:ext uri="{FF2B5EF4-FFF2-40B4-BE49-F238E27FC236}">
                <a16:creationId xmlns:a16="http://schemas.microsoft.com/office/drawing/2014/main" id="{5C8D9A55-6EE9-4E79-A4F7-9C398E4731AF}"/>
              </a:ext>
            </a:extLst>
          </p:cNvPr>
          <p:cNvPicPr>
            <a:picLocks noChangeAspect="1"/>
          </p:cNvPicPr>
          <p:nvPr/>
        </p:nvPicPr>
        <p:blipFill rotWithShape="1">
          <a:blip r:embed="rId11"/>
          <a:srcRect l="7751" t="3769" r="10583" b="2437"/>
          <a:stretch/>
        </p:blipFill>
        <p:spPr>
          <a:xfrm>
            <a:off x="7673240" y="1107842"/>
            <a:ext cx="3029852" cy="2984967"/>
          </a:xfrm>
          <a:prstGeom prst="rect">
            <a:avLst/>
          </a:prstGeom>
        </p:spPr>
      </p:pic>
      <p:sp>
        <p:nvSpPr>
          <p:cNvPr id="19" name="矩形 18">
            <a:extLst>
              <a:ext uri="{FF2B5EF4-FFF2-40B4-BE49-F238E27FC236}">
                <a16:creationId xmlns:a16="http://schemas.microsoft.com/office/drawing/2014/main" id="{4D8BE9C3-8212-4AAF-BF06-A17A1FFA8574}"/>
              </a:ext>
            </a:extLst>
          </p:cNvPr>
          <p:cNvSpPr/>
          <p:nvPr/>
        </p:nvSpPr>
        <p:spPr>
          <a:xfrm>
            <a:off x="1218096" y="885725"/>
            <a:ext cx="6478780" cy="1631216"/>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marL="342900" indent="-342900">
              <a:buFont typeface="Wingdings" panose="05000000000000000000" pitchFamily="2" charset="2"/>
              <a:buChar char="l"/>
            </a:pPr>
            <a:r>
              <a:rPr lang="en-US" altLang="zh-CN" sz="2000" dirty="0">
                <a:solidFill>
                  <a:srgbClr val="A6A6A6"/>
                </a:solidFill>
                <a:latin typeface="Times New Roman" panose="02020603050405020304" pitchFamily="18" charset="0"/>
                <a:cs typeface="Times New Roman" panose="02020603050405020304" pitchFamily="18" charset="0"/>
              </a:rPr>
              <a:t>We made a questionnaire survey in Chengdu to provide reference and revised models for the results of the model. In our investigation, there are </a:t>
            </a:r>
            <a:r>
              <a:rPr lang="en-US" altLang="zh-CN" sz="2000" b="1" dirty="0">
                <a:solidFill>
                  <a:srgbClr val="A6A6A6"/>
                </a:solidFill>
                <a:latin typeface="Times New Roman" panose="02020603050405020304" pitchFamily="18" charset="0"/>
                <a:cs typeface="Times New Roman" panose="02020603050405020304" pitchFamily="18" charset="0"/>
              </a:rPr>
              <a:t>31% </a:t>
            </a:r>
            <a:r>
              <a:rPr lang="en-US" altLang="zh-CN" sz="2000" dirty="0">
                <a:solidFill>
                  <a:srgbClr val="A6A6A6"/>
                </a:solidFill>
                <a:latin typeface="Times New Roman" panose="02020603050405020304" pitchFamily="18" charset="0"/>
                <a:cs typeface="Times New Roman" panose="02020603050405020304" pitchFamily="18" charset="0"/>
              </a:rPr>
              <a:t>people think “</a:t>
            </a:r>
            <a:r>
              <a:rPr lang="en-US" altLang="zh-CN" sz="2000" dirty="0" err="1">
                <a:solidFill>
                  <a:srgbClr val="A6A6A6"/>
                </a:solidFill>
                <a:latin typeface="Times New Roman" panose="02020603050405020304" pitchFamily="18" charset="0"/>
                <a:cs typeface="Times New Roman" panose="02020603050405020304" pitchFamily="18" charset="0"/>
              </a:rPr>
              <a:t>Shuangliu</a:t>
            </a:r>
            <a:r>
              <a:rPr lang="en-US" altLang="zh-CN" sz="2000" dirty="0">
                <a:solidFill>
                  <a:srgbClr val="A6A6A6"/>
                </a:solidFill>
                <a:latin typeface="Times New Roman" panose="02020603050405020304" pitchFamily="18" charset="0"/>
                <a:cs typeface="Times New Roman" panose="02020603050405020304" pitchFamily="18" charset="0"/>
              </a:rPr>
              <a:t>” is the most likely district, and the PFAEM model results are similar to this.</a:t>
            </a:r>
          </a:p>
        </p:txBody>
      </p:sp>
      <p:cxnSp>
        <p:nvCxnSpPr>
          <p:cNvPr id="20" name="Straight Connector 22">
            <a:extLst>
              <a:ext uri="{FF2B5EF4-FFF2-40B4-BE49-F238E27FC236}">
                <a16:creationId xmlns:a16="http://schemas.microsoft.com/office/drawing/2014/main" id="{B7DDDAE4-AAD5-4650-AA1E-9B9A1BA7DC9C}"/>
              </a:ext>
            </a:extLst>
          </p:cNvPr>
          <p:cNvCxnSpPr>
            <a:cxnSpLocks/>
          </p:cNvCxnSpPr>
          <p:nvPr/>
        </p:nvCxnSpPr>
        <p:spPr>
          <a:xfrm>
            <a:off x="8929396" y="1708474"/>
            <a:ext cx="765110" cy="58635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2">
            <a:extLst>
              <a:ext uri="{FF2B5EF4-FFF2-40B4-BE49-F238E27FC236}">
                <a16:creationId xmlns:a16="http://schemas.microsoft.com/office/drawing/2014/main" id="{C0987FF6-7251-4FE4-A5C0-98B73BF6241B}"/>
              </a:ext>
            </a:extLst>
          </p:cNvPr>
          <p:cNvCxnSpPr>
            <a:cxnSpLocks/>
            <a:stCxn id="19" idx="3"/>
          </p:cNvCxnSpPr>
          <p:nvPr/>
        </p:nvCxnSpPr>
        <p:spPr>
          <a:xfrm>
            <a:off x="7696876" y="1701333"/>
            <a:ext cx="123252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ransition spd="slow" advTm="296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The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1274</TotalTime>
  <Pages>0</Pages>
  <Words>873</Words>
  <Characters>0</Characters>
  <Application>Microsoft Office PowerPoint</Application>
  <DocSecurity>0</DocSecurity>
  <PresentationFormat>宽屏</PresentationFormat>
  <Lines>0</Lines>
  <Paragraphs>133</Paragraphs>
  <Slides>18</Slides>
  <Notes>7</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33" baseType="lpstr">
      <vt:lpstr>Source Sans Pro Light</vt:lpstr>
      <vt:lpstr>等线</vt:lpstr>
      <vt:lpstr>方正大标宋简体</vt:lpstr>
      <vt:lpstr>华文仿宋</vt:lpstr>
      <vt:lpstr>宋体</vt:lpstr>
      <vt:lpstr>微软雅黑</vt:lpstr>
      <vt:lpstr>Arial</vt:lpstr>
      <vt:lpstr>Calibri</vt:lpstr>
      <vt:lpstr>Calibri Light</vt:lpstr>
      <vt:lpstr>HelveticaNeueLT Pro 37 ThCn</vt:lpstr>
      <vt:lpstr>Tahoma</vt:lpstr>
      <vt:lpstr>Times New Roman</vt:lpstr>
      <vt:lpstr>Wingdings</vt:lpstr>
      <vt:lpstr>Office Theme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Minghao chen</dc:creator>
  <cp:keywords/>
  <dc:description/>
  <cp:lastModifiedBy>minghao chen</cp:lastModifiedBy>
  <cp:revision>117</cp:revision>
  <dcterms:created xsi:type="dcterms:W3CDTF">2012-09-21T09:29:31Z</dcterms:created>
  <dcterms:modified xsi:type="dcterms:W3CDTF">2018-04-19T06:54:16Z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2052-8.1.0.3483</vt:lpwstr>
  </property>
</Properties>
</file>